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1" r:id="rId4"/>
    <p:sldId id="264" r:id="rId5"/>
    <p:sldId id="263" r:id="rId6"/>
    <p:sldId id="277" r:id="rId7"/>
    <p:sldId id="272" r:id="rId8"/>
    <p:sldId id="266" r:id="rId9"/>
    <p:sldId id="273" r:id="rId10"/>
    <p:sldId id="274" r:id="rId11"/>
    <p:sldId id="278" r:id="rId12"/>
    <p:sldId id="275" r:id="rId13"/>
    <p:sldId id="276" r:id="rId14"/>
    <p:sldId id="270" r:id="rId15"/>
    <p:sldId id="271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oppins-bold" panose="020B0604020202020204" charset="0"/>
      <p:regular r:id="rId22"/>
    </p:embeddedFont>
    <p:embeddedFont>
      <p:font typeface="Poppins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Data_Analisis_Chatbot_AASN_8-Nov-2025_Lengka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2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113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Kategori  Jenis Pertanyaan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1117600" dist="215900" sx="84000" sy="84000" algn="ctr" rotWithShape="0">
                  <a:srgbClr val="000000">
                    <a:alpha val="5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'Analisis Kategori'!$A$2:$A$6</c:f>
              <c:strCache>
                <c:ptCount val="5"/>
                <c:pt idx="0">
                  <c:v>Penyakit &amp; Gejala (Pencegahan Penyakit)</c:v>
                </c:pt>
                <c:pt idx="1">
                  <c:v>Data Internal &amp; Kontak (Koordinasi/Pembinaan)</c:v>
                </c:pt>
                <c:pt idx="2">
                  <c:v>Regulasi, Program &amp; Fasilitas (Pengaturan/Pengamatan)</c:v>
                </c:pt>
                <c:pt idx="3">
                  <c:v>Budidaya &amp; Pakan (Pembinaan Teknis)</c:v>
                </c:pt>
                <c:pt idx="4">
                  <c:v>Di Luar Topik / Sapaan</c:v>
                </c:pt>
              </c:strCache>
            </c:strRef>
          </c:cat>
          <c:val>
            <c:numRef>
              <c:f>'Analisis Kategori'!$B$2:$B$6</c:f>
              <c:numCache>
                <c:formatCode>General</c:formatCode>
                <c:ptCount val="5"/>
                <c:pt idx="0">
                  <c:v>163</c:v>
                </c:pt>
                <c:pt idx="1">
                  <c:v>91</c:v>
                </c:pt>
                <c:pt idx="2">
                  <c:v>65</c:v>
                </c:pt>
                <c:pt idx="3">
                  <c:v>42</c:v>
                </c:pt>
                <c:pt idx="4">
                  <c:v>19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'Analisis Kategori'!$A$2:$A$6</c:f>
              <c:strCache>
                <c:ptCount val="5"/>
                <c:pt idx="0">
                  <c:v>Penyakit &amp; Gejala (Pencegahan Penyakit)</c:v>
                </c:pt>
                <c:pt idx="1">
                  <c:v>Data Internal &amp; Kontak (Koordinasi/Pembinaan)</c:v>
                </c:pt>
                <c:pt idx="2">
                  <c:v>Regulasi, Program &amp; Fasilitas (Pengaturan/Pengamatan)</c:v>
                </c:pt>
                <c:pt idx="3">
                  <c:v>Budidaya &amp; Pakan (Pembinaan Teknis)</c:v>
                </c:pt>
                <c:pt idx="4">
                  <c:v>Di Luar Topik / Sapaan</c:v>
                </c:pt>
              </c:strCache>
            </c:strRef>
          </c:cat>
          <c:val>
            <c:numRef>
              <c:f>'Analisis Kategori'!$C$2:$C$6</c:f>
              <c:numCache>
                <c:formatCode>General</c:formatCode>
                <c:ptCount val="5"/>
                <c:pt idx="0">
                  <c:v>0.43</c:v>
                </c:pt>
                <c:pt idx="1">
                  <c:v>0.24</c:v>
                </c:pt>
                <c:pt idx="2">
                  <c:v>0.17</c:v>
                </c:pt>
                <c:pt idx="3">
                  <c:v>0.11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437245836787981"/>
          <c:y val="0.72211179075378717"/>
          <c:w val="0.70470174839047495"/>
          <c:h val="0.268122393507624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JUMLAH INTERAKSI DALAM WAKTU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'Analisis Per Jam'!$B$1</c:f>
              <c:strCache>
                <c:ptCount val="1"/>
                <c:pt idx="0">
                  <c:v>Jumlah Interaksi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Per Jam'!$A$2:$A$25</c:f>
              <c:strCache>
                <c:ptCount val="24"/>
                <c:pt idx="0">
                  <c:v>00:00 - 00:59</c:v>
                </c:pt>
                <c:pt idx="1">
                  <c:v>01:00 - 01:59</c:v>
                </c:pt>
                <c:pt idx="2">
                  <c:v>02:00 - 02:59</c:v>
                </c:pt>
                <c:pt idx="3">
                  <c:v>03:00 - 03:59</c:v>
                </c:pt>
                <c:pt idx="4">
                  <c:v>04:00 - 04:59</c:v>
                </c:pt>
                <c:pt idx="5">
                  <c:v>05:00 - 05:59</c:v>
                </c:pt>
                <c:pt idx="6">
                  <c:v>06:00 - 06:59</c:v>
                </c:pt>
                <c:pt idx="7">
                  <c:v>07:00 - 07:59</c:v>
                </c:pt>
                <c:pt idx="8">
                  <c:v>08:00 - 08:59</c:v>
                </c:pt>
                <c:pt idx="9">
                  <c:v>09:00 - 09:59</c:v>
                </c:pt>
                <c:pt idx="10">
                  <c:v>10:00 - 10:59</c:v>
                </c:pt>
                <c:pt idx="11">
                  <c:v>11:00 - 11:59</c:v>
                </c:pt>
                <c:pt idx="12">
                  <c:v>12:00 - 12:59</c:v>
                </c:pt>
                <c:pt idx="13">
                  <c:v>13:00 - 13:59</c:v>
                </c:pt>
                <c:pt idx="14">
                  <c:v>14:00 - 14:59</c:v>
                </c:pt>
                <c:pt idx="15">
                  <c:v>15:00 - 15:59</c:v>
                </c:pt>
                <c:pt idx="16">
                  <c:v>16:00 - 16:59</c:v>
                </c:pt>
                <c:pt idx="17">
                  <c:v>17:00 - 17:59</c:v>
                </c:pt>
                <c:pt idx="18">
                  <c:v>18:00 - 18:59</c:v>
                </c:pt>
                <c:pt idx="19">
                  <c:v>19:00 - 19:59</c:v>
                </c:pt>
                <c:pt idx="20">
                  <c:v>20:00 - 20:59</c:v>
                </c:pt>
                <c:pt idx="21">
                  <c:v>21:00 - 21:59</c:v>
                </c:pt>
                <c:pt idx="22">
                  <c:v>22:00 - 22:59</c:v>
                </c:pt>
                <c:pt idx="23">
                  <c:v>23:00 - 23:59</c:v>
                </c:pt>
              </c:strCache>
            </c:strRef>
          </c:cat>
          <c:val>
            <c:numRef>
              <c:f>'Analisis Per Jam'!$B$2:$B$25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6</c:v>
                </c:pt>
                <c:pt idx="3">
                  <c:v>13</c:v>
                </c:pt>
                <c:pt idx="4">
                  <c:v>10</c:v>
                </c:pt>
                <c:pt idx="5">
                  <c:v>5</c:v>
                </c:pt>
                <c:pt idx="6">
                  <c:v>7</c:v>
                </c:pt>
                <c:pt idx="7">
                  <c:v>9</c:v>
                </c:pt>
                <c:pt idx="8">
                  <c:v>7</c:v>
                </c:pt>
                <c:pt idx="9">
                  <c:v>12</c:v>
                </c:pt>
                <c:pt idx="10">
                  <c:v>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10</c:v>
                </c:pt>
                <c:pt idx="17">
                  <c:v>0</c:v>
                </c:pt>
                <c:pt idx="18">
                  <c:v>14</c:v>
                </c:pt>
                <c:pt idx="19">
                  <c:v>22</c:v>
                </c:pt>
                <c:pt idx="20">
                  <c:v>74</c:v>
                </c:pt>
                <c:pt idx="21">
                  <c:v>65</c:v>
                </c:pt>
                <c:pt idx="22">
                  <c:v>64</c:v>
                </c:pt>
                <c:pt idx="23">
                  <c:v>38</c:v>
                </c:pt>
              </c:numCache>
            </c:numRef>
          </c:val>
        </c:ser>
        <c:ser>
          <c:idx val="1"/>
          <c:order val="1"/>
          <c:tx>
            <c:strRef>
              <c:f>'Analisis Per Jam'!$C$1</c:f>
              <c:strCache>
                <c:ptCount val="1"/>
                <c:pt idx="0">
                  <c:v>Keterangan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'Analisis Per Jam'!$A$2:$A$25</c:f>
              <c:strCache>
                <c:ptCount val="24"/>
                <c:pt idx="0">
                  <c:v>00:00 - 00:59</c:v>
                </c:pt>
                <c:pt idx="1">
                  <c:v>01:00 - 01:59</c:v>
                </c:pt>
                <c:pt idx="2">
                  <c:v>02:00 - 02:59</c:v>
                </c:pt>
                <c:pt idx="3">
                  <c:v>03:00 - 03:59</c:v>
                </c:pt>
                <c:pt idx="4">
                  <c:v>04:00 - 04:59</c:v>
                </c:pt>
                <c:pt idx="5">
                  <c:v>05:00 - 05:59</c:v>
                </c:pt>
                <c:pt idx="6">
                  <c:v>06:00 - 06:59</c:v>
                </c:pt>
                <c:pt idx="7">
                  <c:v>07:00 - 07:59</c:v>
                </c:pt>
                <c:pt idx="8">
                  <c:v>08:00 - 08:59</c:v>
                </c:pt>
                <c:pt idx="9">
                  <c:v>09:00 - 09:59</c:v>
                </c:pt>
                <c:pt idx="10">
                  <c:v>10:00 - 10:59</c:v>
                </c:pt>
                <c:pt idx="11">
                  <c:v>11:00 - 11:59</c:v>
                </c:pt>
                <c:pt idx="12">
                  <c:v>12:00 - 12:59</c:v>
                </c:pt>
                <c:pt idx="13">
                  <c:v>13:00 - 13:59</c:v>
                </c:pt>
                <c:pt idx="14">
                  <c:v>14:00 - 14:59</c:v>
                </c:pt>
                <c:pt idx="15">
                  <c:v>15:00 - 15:59</c:v>
                </c:pt>
                <c:pt idx="16">
                  <c:v>16:00 - 16:59</c:v>
                </c:pt>
                <c:pt idx="17">
                  <c:v>17:00 - 17:59</c:v>
                </c:pt>
                <c:pt idx="18">
                  <c:v>18:00 - 18:59</c:v>
                </c:pt>
                <c:pt idx="19">
                  <c:v>19:00 - 19:59</c:v>
                </c:pt>
                <c:pt idx="20">
                  <c:v>20:00 - 20:59</c:v>
                </c:pt>
                <c:pt idx="21">
                  <c:v>21:00 - 21:59</c:v>
                </c:pt>
                <c:pt idx="22">
                  <c:v>22:00 - 22:59</c:v>
                </c:pt>
                <c:pt idx="23">
                  <c:v>23:00 - 23:59</c:v>
                </c:pt>
              </c:strCache>
            </c:strRef>
          </c:cat>
          <c:val>
            <c:numRef>
              <c:f>'Analisis Per Jam'!$C$2:$C$25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4117360"/>
        <c:axId val="394113048"/>
      </c:barChart>
      <c:catAx>
        <c:axId val="394117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113048"/>
        <c:crosses val="autoZero"/>
        <c:auto val="1"/>
        <c:lblAlgn val="ctr"/>
        <c:lblOffset val="100"/>
        <c:noMultiLvlLbl val="0"/>
      </c:catAx>
      <c:valAx>
        <c:axId val="394113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11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[Data_Analisis_Chatbot_AASN_8-Nov-2025_Lengkap.xlsx]Sheet1!PivotTable34</c:name>
    <c:fmtId val="1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PERBANDINGAN WAKTU INTERAKSI</a:t>
            </a:r>
          </a:p>
        </c:rich>
      </c:tx>
      <c:layout>
        <c:manualLayout>
          <c:xMode val="edge"/>
          <c:yMode val="edge"/>
          <c:x val="0.15251815625698603"/>
          <c:y val="2.3622462823102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pattFill prst="ltUpDi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ltUpDi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1"/>
            </a:innerShdw>
          </a:effectLst>
        </c:spPr>
      </c:pivotFmt>
      <c:pivotFmt>
        <c:idx val="2"/>
        <c:spPr>
          <a:pattFill prst="ltUpDi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1"/>
            </a:innerShdw>
          </a:effectLst>
        </c:spPr>
      </c:pivotFmt>
      <c:pivotFmt>
        <c:idx val="3"/>
        <c:spPr>
          <a:pattFill prst="ltUpDi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pattFill prst="ltUpDi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1"/>
            </a:innerShdw>
          </a:effectLst>
        </c:spPr>
      </c:pivotFmt>
      <c:pivotFmt>
        <c:idx val="5"/>
        <c:spPr>
          <a:pattFill prst="ltUpDi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1"/>
            </a:innerShdw>
          </a:effectLst>
        </c:spPr>
      </c:pivotFmt>
      <c:pivotFmt>
        <c:idx val="6"/>
        <c:spPr>
          <a:pattFill prst="ltUpDi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pattFill prst="ltUpDi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1"/>
            </a:innerShdw>
          </a:effectLst>
        </c:spPr>
      </c:pivotFmt>
      <c:pivotFmt>
        <c:idx val="8"/>
        <c:spPr>
          <a:pattFill prst="ltUpDi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 w="19050">
            <a:solidFill>
              <a:schemeClr val="lt1"/>
            </a:solidFill>
          </a:ln>
          <a:effectLst>
            <a:innerShdw blurRad="114300">
              <a:schemeClr val="accent1"/>
            </a:inn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explosion val="31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270000" dist="787400" dir="5940000">
                  <a:srgbClr val="FF0000">
                    <a:alpha val="43000"/>
                  </a:srgbClr>
                </a:inn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Sheet1!$A$4:$A$6</c:f>
              <c:strCache>
                <c:ptCount val="2"/>
                <c:pt idx="0">
                  <c:v>Jam Kerja</c:v>
                </c:pt>
                <c:pt idx="1">
                  <c:v>Luar Jam Kerja</c:v>
                </c:pt>
              </c:strCache>
            </c:strRef>
          </c:cat>
          <c:val>
            <c:numRef>
              <c:f>Sheet1!$B$4:$B$6</c:f>
              <c:numCache>
                <c:formatCode>General</c:formatCode>
                <c:ptCount val="2"/>
                <c:pt idx="0">
                  <c:v>23</c:v>
                </c:pt>
                <c:pt idx="1">
                  <c:v>357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/>
          </a:p>
        </c:rich>
      </c:tx>
      <c:layout>
        <c:manualLayout>
          <c:xMode val="edge"/>
          <c:yMode val="edge"/>
          <c:x val="0.31907402884426361"/>
          <c:y val="2.777770354950684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Sheet5!$B$1</c:f>
              <c:strCache>
                <c:ptCount val="1"/>
                <c:pt idx="0">
                  <c:v>Jumlah Pengguna Unik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Sheet5!$A$2:$A$4</c:f>
              <c:strCache>
                <c:ptCount val="3"/>
                <c:pt idx="0">
                  <c:v>Peternak / Masyarakat Umum</c:v>
                </c:pt>
                <c:pt idx="1">
                  <c:v>Profesional (drh / Paramedis)</c:v>
                </c:pt>
                <c:pt idx="2">
                  <c:v>Internal ASN / Stakeholder</c:v>
                </c:pt>
              </c:strCache>
            </c:strRef>
          </c:cat>
          <c:val>
            <c:numRef>
              <c:f>Sheet5!$B$2:$B$4</c:f>
              <c:numCache>
                <c:formatCode>General</c:formatCode>
                <c:ptCount val="3"/>
                <c:pt idx="0">
                  <c:v>72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Persentase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Sheet5!$A$2:$A$4</c:f>
              <c:strCache>
                <c:ptCount val="3"/>
                <c:pt idx="0">
                  <c:v>Peternak / Masyarakat Umum</c:v>
                </c:pt>
                <c:pt idx="1">
                  <c:v>Profesional (drh / Paramedis)</c:v>
                </c:pt>
                <c:pt idx="2">
                  <c:v>Internal ASN / Stakeholder</c:v>
                </c:pt>
              </c:strCache>
            </c:strRef>
          </c:cat>
          <c:val>
            <c:numRef>
              <c:f>Sheet5!$C$2:$C$4</c:f>
              <c:numCache>
                <c:formatCode>0%</c:formatCode>
                <c:ptCount val="3"/>
                <c:pt idx="0">
                  <c:v>0.8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4EA3F-E36D-49FB-BD19-F7D6D5C3F33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D7532-EBDB-4239-BDB8-92A546D4D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7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D7532-EBDB-4239-BDB8-92A546D4D8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56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D7532-EBDB-4239-BDB8-92A546D4D8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8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8NiT8pDNC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5399689" y="1664916"/>
            <a:ext cx="6477000" cy="2272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3300" dirty="0" smtClean="0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Poppins"/>
                <a:ea typeface="Poppins"/>
                <a:cs typeface="Poppins"/>
              </a:rPr>
              <a:t>CHATBOT KIE NAKESWAN</a:t>
            </a:r>
          </a:p>
          <a:p>
            <a:pPr algn="ctr"/>
            <a:r>
              <a:rPr kumimoji="1" lang="en-US" altLang="zh-CN" sz="3300" dirty="0" err="1" smtClean="0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Poppins"/>
                <a:cs typeface="Poppins"/>
              </a:rPr>
              <a:t>Transformasi</a:t>
            </a:r>
            <a:r>
              <a:rPr kumimoji="1" lang="en-US" altLang="zh-CN" sz="3300" dirty="0" smtClean="0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Poppins"/>
                <a:cs typeface="Poppins"/>
              </a:rPr>
              <a:t> Digital </a:t>
            </a:r>
            <a:r>
              <a:rPr kumimoji="1" lang="en-US" altLang="zh-CN" sz="3300" dirty="0" err="1" smtClean="0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Poppins"/>
                <a:cs typeface="Poppins"/>
              </a:rPr>
              <a:t>Pelayanan</a:t>
            </a:r>
            <a:r>
              <a:rPr kumimoji="1" lang="en-US" altLang="zh-CN" sz="3300" dirty="0" smtClean="0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Poppins"/>
                <a:cs typeface="Poppins"/>
              </a:rPr>
              <a:t> </a:t>
            </a:r>
            <a:r>
              <a:rPr kumimoji="1" lang="en-US" altLang="zh-CN" sz="3300" dirty="0" err="1" smtClean="0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Poppins"/>
                <a:cs typeface="Poppins"/>
              </a:rPr>
              <a:t>Publik</a:t>
            </a:r>
            <a:r>
              <a:rPr kumimoji="1" lang="en-US" altLang="zh-CN" sz="3300" dirty="0" smtClean="0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Poppins"/>
                <a:cs typeface="Poppins"/>
              </a:rPr>
              <a:t> untuk Pembangunan </a:t>
            </a:r>
            <a:r>
              <a:rPr kumimoji="1" lang="en-US" altLang="zh-CN" sz="3300" dirty="0" err="1" smtClean="0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Poppins"/>
                <a:cs typeface="Poppins"/>
              </a:rPr>
              <a:t>Peternakan</a:t>
            </a:r>
            <a:r>
              <a:rPr kumimoji="1" lang="en-US" altLang="zh-CN" sz="3300" dirty="0" smtClean="0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Poppins"/>
                <a:cs typeface="Poppins"/>
              </a:rPr>
              <a:t> Kalimantan Selatan</a:t>
            </a:r>
            <a:endParaRPr kumimoji="1" lang="zh-CN" altLang="en-US" dirty="0"/>
          </a:p>
        </p:txBody>
      </p:sp>
      <p:sp>
        <p:nvSpPr>
          <p:cNvPr id="5" name="标题 1"/>
          <p:cNvSpPr txBox="1"/>
          <p:nvPr/>
        </p:nvSpPr>
        <p:spPr>
          <a:xfrm>
            <a:off x="5878288" y="4789718"/>
            <a:ext cx="5788196" cy="1611082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08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5934842" y="5325684"/>
            <a:ext cx="5675087" cy="55415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r>
              <a:rPr kumimoji="1" lang="en-US" altLang="zh-CN" sz="2000" dirty="0" err="1" smtClean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Drh</a:t>
            </a:r>
            <a:r>
              <a:rPr kumimoji="1" lang="en-US" altLang="zh-CN" sz="2000" dirty="0" smtClean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. Edi </a:t>
            </a:r>
            <a:r>
              <a:rPr kumimoji="1" lang="en-US" altLang="zh-CN" sz="2000" dirty="0" err="1" smtClean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Santosa</a:t>
            </a:r>
            <a:endParaRPr kumimoji="1" lang="en-US" altLang="zh-CN" sz="2000" dirty="0" smtClean="0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Poppins"/>
              <a:ea typeface="Poppins"/>
              <a:cs typeface="Poppins"/>
            </a:endParaRPr>
          </a:p>
          <a:p>
            <a:pPr algn="l"/>
            <a:r>
              <a:rPr kumimoji="1" lang="en-US" altLang="zh-CN" sz="2000" dirty="0" err="1" smtClean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cs typeface="Poppins"/>
              </a:rPr>
              <a:t>Kepala</a:t>
            </a:r>
            <a:r>
              <a:rPr kumimoji="1" lang="en-US" altLang="zh-CN" sz="2000" dirty="0" smtClean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cs typeface="Poppins"/>
              </a:rPr>
              <a:t> </a:t>
            </a:r>
            <a:r>
              <a:rPr kumimoji="1" lang="en-US" altLang="zh-CN" sz="2000" dirty="0" err="1" smtClean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cs typeface="Poppins"/>
              </a:rPr>
              <a:t>Bidang</a:t>
            </a:r>
            <a:r>
              <a:rPr kumimoji="1" lang="en-US" altLang="zh-CN" sz="2000" dirty="0" smtClean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cs typeface="Poppins"/>
              </a:rPr>
              <a:t> </a:t>
            </a:r>
            <a:r>
              <a:rPr kumimoji="1" lang="en-US" altLang="zh-CN" sz="2000" dirty="0" err="1" smtClean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cs typeface="Poppins"/>
              </a:rPr>
              <a:t>Peternakan</a:t>
            </a:r>
            <a:r>
              <a:rPr kumimoji="1" lang="en-US" altLang="zh-CN" sz="2000" dirty="0" smtClean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cs typeface="Poppins"/>
              </a:rPr>
              <a:t> Dan </a:t>
            </a:r>
            <a:r>
              <a:rPr kumimoji="1" lang="en-US" altLang="zh-CN" sz="2000" dirty="0" err="1" smtClean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cs typeface="Poppins"/>
              </a:rPr>
              <a:t>Kesehatan</a:t>
            </a:r>
            <a:r>
              <a:rPr kumimoji="1" lang="en-US" altLang="zh-CN" sz="2000" dirty="0" smtClean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cs typeface="Poppins"/>
              </a:rPr>
              <a:t> </a:t>
            </a:r>
            <a:r>
              <a:rPr kumimoji="1" lang="en-US" altLang="zh-CN" sz="2000" dirty="0" err="1" smtClean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cs typeface="Poppins"/>
              </a:rPr>
              <a:t>Hewan</a:t>
            </a:r>
            <a:r>
              <a:rPr kumimoji="1" lang="en-US" altLang="zh-CN" sz="2000" dirty="0" smtClean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cs typeface="Poppins"/>
              </a:rPr>
              <a:t> </a:t>
            </a:r>
            <a:r>
              <a:rPr kumimoji="1" lang="en-US" altLang="zh-CN" sz="2000" dirty="0" err="1" smtClean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cs typeface="Poppins"/>
              </a:rPr>
              <a:t>Dinas</a:t>
            </a:r>
            <a:r>
              <a:rPr kumimoji="1" lang="en-US" altLang="zh-CN" sz="2000" dirty="0" smtClean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cs typeface="Poppins"/>
              </a:rPr>
              <a:t> Perkebunan </a:t>
            </a:r>
            <a:r>
              <a:rPr kumimoji="1" lang="en-US" altLang="zh-CN" sz="2000" dirty="0" err="1" smtClean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cs typeface="Poppins"/>
              </a:rPr>
              <a:t>dan</a:t>
            </a:r>
            <a:r>
              <a:rPr kumimoji="1" lang="en-US" altLang="zh-CN" sz="2000" dirty="0" smtClean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cs typeface="Poppins"/>
              </a:rPr>
              <a:t> </a:t>
            </a:r>
            <a:r>
              <a:rPr kumimoji="1" lang="en-US" altLang="zh-CN" sz="2000" dirty="0" err="1" smtClean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cs typeface="Poppins"/>
              </a:rPr>
              <a:t>Peternakan</a:t>
            </a:r>
            <a:r>
              <a:rPr kumimoji="1" lang="en-US" altLang="zh-CN" sz="2000" dirty="0" smtClean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cs typeface="Poppins"/>
              </a:rPr>
              <a:t> </a:t>
            </a:r>
            <a:r>
              <a:rPr kumimoji="1" lang="en-US" altLang="zh-CN" sz="2000" dirty="0" err="1" smtClean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cs typeface="Poppins"/>
              </a:rPr>
              <a:t>Provinsi</a:t>
            </a:r>
            <a:r>
              <a:rPr kumimoji="1" lang="en-US" altLang="zh-CN" sz="2000" dirty="0" smtClean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cs typeface="Poppins"/>
              </a:rPr>
              <a:t> Kalimantan Selatan</a:t>
            </a:r>
            <a:endParaRPr kumimoji="1"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8" y="183236"/>
            <a:ext cx="930118" cy="1298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标题 1"/>
          <p:cNvSpPr txBox="1"/>
          <p:nvPr/>
        </p:nvSpPr>
        <p:spPr>
          <a:xfrm>
            <a:off x="-3" y="300844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6" name="标题 1"/>
          <p:cNvSpPr txBox="1"/>
          <p:nvPr/>
        </p:nvSpPr>
        <p:spPr>
          <a:xfrm rot="16200000" flipH="1">
            <a:off x="198465" y="623476"/>
            <a:ext cx="540562" cy="937497"/>
          </a:xfrm>
          <a:custGeom>
            <a:avLst/>
            <a:gdLst>
              <a:gd name="connsiteX0" fmla="*/ 0 w 812409"/>
              <a:gd name="connsiteY0" fmla="*/ 1532499 h 1564151"/>
              <a:gd name="connsiteX1" fmla="*/ 31653 w 812409"/>
              <a:gd name="connsiteY1" fmla="*/ 1564151 h 1564151"/>
              <a:gd name="connsiteX2" fmla="*/ 63304 w 812409"/>
              <a:gd name="connsiteY2" fmla="*/ 1532499 h 1564151"/>
              <a:gd name="connsiteX3" fmla="*/ 31653 w 812409"/>
              <a:gd name="connsiteY3" fmla="*/ 1500847 h 1564151"/>
              <a:gd name="connsiteX4" fmla="*/ 0 w 812409"/>
              <a:gd name="connsiteY4" fmla="*/ 1532499 h 1564151"/>
              <a:gd name="connsiteX5" fmla="*/ 187276 w 812409"/>
              <a:gd name="connsiteY5" fmla="*/ 1532499 h 1564151"/>
              <a:gd name="connsiteX6" fmla="*/ 218929 w 812409"/>
              <a:gd name="connsiteY6" fmla="*/ 1564151 h 1564151"/>
              <a:gd name="connsiteX7" fmla="*/ 250581 w 812409"/>
              <a:gd name="connsiteY7" fmla="*/ 1532499 h 1564151"/>
              <a:gd name="connsiteX8" fmla="*/ 218929 w 812409"/>
              <a:gd name="connsiteY8" fmla="*/ 1500847 h 1564151"/>
              <a:gd name="connsiteX9" fmla="*/ 187276 w 812409"/>
              <a:gd name="connsiteY9" fmla="*/ 1532499 h 1564151"/>
              <a:gd name="connsiteX10" fmla="*/ 374553 w 812409"/>
              <a:gd name="connsiteY10" fmla="*/ 1532499 h 1564151"/>
              <a:gd name="connsiteX11" fmla="*/ 406204 w 812409"/>
              <a:gd name="connsiteY11" fmla="*/ 1564151 h 1564151"/>
              <a:gd name="connsiteX12" fmla="*/ 437857 w 812409"/>
              <a:gd name="connsiteY12" fmla="*/ 1532499 h 1564151"/>
              <a:gd name="connsiteX13" fmla="*/ 406204 w 812409"/>
              <a:gd name="connsiteY13" fmla="*/ 1500847 h 1564151"/>
              <a:gd name="connsiteX14" fmla="*/ 374553 w 812409"/>
              <a:gd name="connsiteY14" fmla="*/ 1532499 h 1564151"/>
              <a:gd name="connsiteX15" fmla="*/ 561829 w 812409"/>
              <a:gd name="connsiteY15" fmla="*/ 1532499 h 1564151"/>
              <a:gd name="connsiteX16" fmla="*/ 593481 w 812409"/>
              <a:gd name="connsiteY16" fmla="*/ 1564151 h 1564151"/>
              <a:gd name="connsiteX17" fmla="*/ 625133 w 812409"/>
              <a:gd name="connsiteY17" fmla="*/ 1532499 h 1564151"/>
              <a:gd name="connsiteX18" fmla="*/ 593481 w 812409"/>
              <a:gd name="connsiteY18" fmla="*/ 1500847 h 1564151"/>
              <a:gd name="connsiteX19" fmla="*/ 561829 w 812409"/>
              <a:gd name="connsiteY19" fmla="*/ 1532499 h 1564151"/>
              <a:gd name="connsiteX20" fmla="*/ 749104 w 812409"/>
              <a:gd name="connsiteY20" fmla="*/ 1532499 h 1564151"/>
              <a:gd name="connsiteX21" fmla="*/ 780757 w 812409"/>
              <a:gd name="connsiteY21" fmla="*/ 1564151 h 1564151"/>
              <a:gd name="connsiteX22" fmla="*/ 812410 w 812409"/>
              <a:gd name="connsiteY22" fmla="*/ 1532499 h 1564151"/>
              <a:gd name="connsiteX23" fmla="*/ 780757 w 812409"/>
              <a:gd name="connsiteY23" fmla="*/ 1500847 h 1564151"/>
              <a:gd name="connsiteX24" fmla="*/ 749104 w 812409"/>
              <a:gd name="connsiteY24" fmla="*/ 1532499 h 1564151"/>
              <a:gd name="connsiteX25" fmla="*/ 187276 w 812409"/>
              <a:gd name="connsiteY25" fmla="*/ 1345223 h 1564151"/>
              <a:gd name="connsiteX26" fmla="*/ 218929 w 812409"/>
              <a:gd name="connsiteY26" fmla="*/ 1376875 h 1564151"/>
              <a:gd name="connsiteX27" fmla="*/ 250581 w 812409"/>
              <a:gd name="connsiteY27" fmla="*/ 1345223 h 1564151"/>
              <a:gd name="connsiteX28" fmla="*/ 218929 w 812409"/>
              <a:gd name="connsiteY28" fmla="*/ 1313571 h 1564151"/>
              <a:gd name="connsiteX29" fmla="*/ 187276 w 812409"/>
              <a:gd name="connsiteY29" fmla="*/ 1345223 h 1564151"/>
              <a:gd name="connsiteX30" fmla="*/ 374553 w 812409"/>
              <a:gd name="connsiteY30" fmla="*/ 1345223 h 1564151"/>
              <a:gd name="connsiteX31" fmla="*/ 406204 w 812409"/>
              <a:gd name="connsiteY31" fmla="*/ 1376875 h 1564151"/>
              <a:gd name="connsiteX32" fmla="*/ 437857 w 812409"/>
              <a:gd name="connsiteY32" fmla="*/ 1345223 h 1564151"/>
              <a:gd name="connsiteX33" fmla="*/ 406204 w 812409"/>
              <a:gd name="connsiteY33" fmla="*/ 1313571 h 1564151"/>
              <a:gd name="connsiteX34" fmla="*/ 374553 w 812409"/>
              <a:gd name="connsiteY34" fmla="*/ 1345223 h 1564151"/>
              <a:gd name="connsiteX35" fmla="*/ 561829 w 812409"/>
              <a:gd name="connsiteY35" fmla="*/ 1345223 h 1564151"/>
              <a:gd name="connsiteX36" fmla="*/ 593481 w 812409"/>
              <a:gd name="connsiteY36" fmla="*/ 1376875 h 1564151"/>
              <a:gd name="connsiteX37" fmla="*/ 625133 w 812409"/>
              <a:gd name="connsiteY37" fmla="*/ 1345223 h 1564151"/>
              <a:gd name="connsiteX38" fmla="*/ 593481 w 812409"/>
              <a:gd name="connsiteY38" fmla="*/ 1313571 h 1564151"/>
              <a:gd name="connsiteX39" fmla="*/ 561829 w 812409"/>
              <a:gd name="connsiteY39" fmla="*/ 1345223 h 1564151"/>
              <a:gd name="connsiteX40" fmla="*/ 749104 w 812409"/>
              <a:gd name="connsiteY40" fmla="*/ 1345223 h 1564151"/>
              <a:gd name="connsiteX41" fmla="*/ 780757 w 812409"/>
              <a:gd name="connsiteY41" fmla="*/ 1376875 h 1564151"/>
              <a:gd name="connsiteX42" fmla="*/ 812410 w 812409"/>
              <a:gd name="connsiteY42" fmla="*/ 1345223 h 1564151"/>
              <a:gd name="connsiteX43" fmla="*/ 780757 w 812409"/>
              <a:gd name="connsiteY43" fmla="*/ 1313571 h 1564151"/>
              <a:gd name="connsiteX44" fmla="*/ 749104 w 812409"/>
              <a:gd name="connsiteY44" fmla="*/ 1345223 h 1564151"/>
              <a:gd name="connsiteX45" fmla="*/ 187276 w 812409"/>
              <a:gd name="connsiteY45" fmla="*/ 1157947 h 1564151"/>
              <a:gd name="connsiteX46" fmla="*/ 218929 w 812409"/>
              <a:gd name="connsiteY46" fmla="*/ 1189599 h 1564151"/>
              <a:gd name="connsiteX47" fmla="*/ 250581 w 812409"/>
              <a:gd name="connsiteY47" fmla="*/ 1157947 h 1564151"/>
              <a:gd name="connsiteX48" fmla="*/ 218929 w 812409"/>
              <a:gd name="connsiteY48" fmla="*/ 1126295 h 1564151"/>
              <a:gd name="connsiteX49" fmla="*/ 187276 w 812409"/>
              <a:gd name="connsiteY49" fmla="*/ 1157947 h 1564151"/>
              <a:gd name="connsiteX50" fmla="*/ 374553 w 812409"/>
              <a:gd name="connsiteY50" fmla="*/ 1157947 h 1564151"/>
              <a:gd name="connsiteX51" fmla="*/ 406204 w 812409"/>
              <a:gd name="connsiteY51" fmla="*/ 1189599 h 1564151"/>
              <a:gd name="connsiteX52" fmla="*/ 437857 w 812409"/>
              <a:gd name="connsiteY52" fmla="*/ 1157947 h 1564151"/>
              <a:gd name="connsiteX53" fmla="*/ 406204 w 812409"/>
              <a:gd name="connsiteY53" fmla="*/ 1126295 h 1564151"/>
              <a:gd name="connsiteX54" fmla="*/ 374553 w 812409"/>
              <a:gd name="connsiteY54" fmla="*/ 1157947 h 1564151"/>
              <a:gd name="connsiteX55" fmla="*/ 561829 w 812409"/>
              <a:gd name="connsiteY55" fmla="*/ 1157947 h 1564151"/>
              <a:gd name="connsiteX56" fmla="*/ 593481 w 812409"/>
              <a:gd name="connsiteY56" fmla="*/ 1189599 h 1564151"/>
              <a:gd name="connsiteX57" fmla="*/ 625133 w 812409"/>
              <a:gd name="connsiteY57" fmla="*/ 1157947 h 1564151"/>
              <a:gd name="connsiteX58" fmla="*/ 593481 w 812409"/>
              <a:gd name="connsiteY58" fmla="*/ 1126295 h 1564151"/>
              <a:gd name="connsiteX59" fmla="*/ 561829 w 812409"/>
              <a:gd name="connsiteY59" fmla="*/ 1157947 h 1564151"/>
              <a:gd name="connsiteX60" fmla="*/ 749104 w 812409"/>
              <a:gd name="connsiteY60" fmla="*/ 1157947 h 1564151"/>
              <a:gd name="connsiteX61" fmla="*/ 780757 w 812409"/>
              <a:gd name="connsiteY61" fmla="*/ 1189599 h 1564151"/>
              <a:gd name="connsiteX62" fmla="*/ 812410 w 812409"/>
              <a:gd name="connsiteY62" fmla="*/ 1157947 h 1564151"/>
              <a:gd name="connsiteX63" fmla="*/ 780757 w 812409"/>
              <a:gd name="connsiteY63" fmla="*/ 1126295 h 1564151"/>
              <a:gd name="connsiteX64" fmla="*/ 749104 w 812409"/>
              <a:gd name="connsiteY64" fmla="*/ 1157947 h 1564151"/>
              <a:gd name="connsiteX65" fmla="*/ 187276 w 812409"/>
              <a:gd name="connsiteY65" fmla="*/ 970670 h 1564151"/>
              <a:gd name="connsiteX66" fmla="*/ 218929 w 812409"/>
              <a:gd name="connsiteY66" fmla="*/ 1002323 h 1564151"/>
              <a:gd name="connsiteX67" fmla="*/ 250581 w 812409"/>
              <a:gd name="connsiteY67" fmla="*/ 970670 h 1564151"/>
              <a:gd name="connsiteX68" fmla="*/ 218929 w 812409"/>
              <a:gd name="connsiteY68" fmla="*/ 939018 h 1564151"/>
              <a:gd name="connsiteX69" fmla="*/ 187276 w 812409"/>
              <a:gd name="connsiteY69" fmla="*/ 970670 h 1564151"/>
              <a:gd name="connsiteX70" fmla="*/ 374553 w 812409"/>
              <a:gd name="connsiteY70" fmla="*/ 970670 h 1564151"/>
              <a:gd name="connsiteX71" fmla="*/ 406204 w 812409"/>
              <a:gd name="connsiteY71" fmla="*/ 1002323 h 1564151"/>
              <a:gd name="connsiteX72" fmla="*/ 437857 w 812409"/>
              <a:gd name="connsiteY72" fmla="*/ 970670 h 1564151"/>
              <a:gd name="connsiteX73" fmla="*/ 406204 w 812409"/>
              <a:gd name="connsiteY73" fmla="*/ 939018 h 1564151"/>
              <a:gd name="connsiteX74" fmla="*/ 374553 w 812409"/>
              <a:gd name="connsiteY74" fmla="*/ 970670 h 1564151"/>
              <a:gd name="connsiteX75" fmla="*/ 561829 w 812409"/>
              <a:gd name="connsiteY75" fmla="*/ 970670 h 1564151"/>
              <a:gd name="connsiteX76" fmla="*/ 593481 w 812409"/>
              <a:gd name="connsiteY76" fmla="*/ 1002323 h 1564151"/>
              <a:gd name="connsiteX77" fmla="*/ 625133 w 812409"/>
              <a:gd name="connsiteY77" fmla="*/ 970670 h 1564151"/>
              <a:gd name="connsiteX78" fmla="*/ 593481 w 812409"/>
              <a:gd name="connsiteY78" fmla="*/ 939018 h 1564151"/>
              <a:gd name="connsiteX79" fmla="*/ 561829 w 812409"/>
              <a:gd name="connsiteY79" fmla="*/ 970670 h 1564151"/>
              <a:gd name="connsiteX80" fmla="*/ 749104 w 812409"/>
              <a:gd name="connsiteY80" fmla="*/ 970670 h 1564151"/>
              <a:gd name="connsiteX81" fmla="*/ 780757 w 812409"/>
              <a:gd name="connsiteY81" fmla="*/ 1002323 h 1564151"/>
              <a:gd name="connsiteX82" fmla="*/ 812410 w 812409"/>
              <a:gd name="connsiteY82" fmla="*/ 970670 h 1564151"/>
              <a:gd name="connsiteX83" fmla="*/ 780757 w 812409"/>
              <a:gd name="connsiteY83" fmla="*/ 939018 h 1564151"/>
              <a:gd name="connsiteX84" fmla="*/ 749104 w 812409"/>
              <a:gd name="connsiteY84" fmla="*/ 970670 h 1564151"/>
              <a:gd name="connsiteX85" fmla="*/ 187276 w 812409"/>
              <a:gd name="connsiteY85" fmla="*/ 783395 h 1564151"/>
              <a:gd name="connsiteX86" fmla="*/ 218929 w 812409"/>
              <a:gd name="connsiteY86" fmla="*/ 815047 h 1564151"/>
              <a:gd name="connsiteX87" fmla="*/ 250581 w 812409"/>
              <a:gd name="connsiteY87" fmla="*/ 783395 h 1564151"/>
              <a:gd name="connsiteX88" fmla="*/ 218929 w 812409"/>
              <a:gd name="connsiteY88" fmla="*/ 751742 h 1564151"/>
              <a:gd name="connsiteX89" fmla="*/ 187276 w 812409"/>
              <a:gd name="connsiteY89" fmla="*/ 783395 h 1564151"/>
              <a:gd name="connsiteX90" fmla="*/ 374553 w 812409"/>
              <a:gd name="connsiteY90" fmla="*/ 783395 h 1564151"/>
              <a:gd name="connsiteX91" fmla="*/ 406204 w 812409"/>
              <a:gd name="connsiteY91" fmla="*/ 815047 h 1564151"/>
              <a:gd name="connsiteX92" fmla="*/ 437857 w 812409"/>
              <a:gd name="connsiteY92" fmla="*/ 783395 h 1564151"/>
              <a:gd name="connsiteX93" fmla="*/ 406204 w 812409"/>
              <a:gd name="connsiteY93" fmla="*/ 751742 h 1564151"/>
              <a:gd name="connsiteX94" fmla="*/ 374553 w 812409"/>
              <a:gd name="connsiteY94" fmla="*/ 783395 h 1564151"/>
              <a:gd name="connsiteX95" fmla="*/ 561829 w 812409"/>
              <a:gd name="connsiteY95" fmla="*/ 783395 h 1564151"/>
              <a:gd name="connsiteX96" fmla="*/ 593481 w 812409"/>
              <a:gd name="connsiteY96" fmla="*/ 815047 h 1564151"/>
              <a:gd name="connsiteX97" fmla="*/ 625133 w 812409"/>
              <a:gd name="connsiteY97" fmla="*/ 783395 h 1564151"/>
              <a:gd name="connsiteX98" fmla="*/ 593481 w 812409"/>
              <a:gd name="connsiteY98" fmla="*/ 751742 h 1564151"/>
              <a:gd name="connsiteX99" fmla="*/ 561829 w 812409"/>
              <a:gd name="connsiteY99" fmla="*/ 783395 h 1564151"/>
              <a:gd name="connsiteX100" fmla="*/ 749104 w 812409"/>
              <a:gd name="connsiteY100" fmla="*/ 783395 h 1564151"/>
              <a:gd name="connsiteX101" fmla="*/ 780757 w 812409"/>
              <a:gd name="connsiteY101" fmla="*/ 815047 h 1564151"/>
              <a:gd name="connsiteX102" fmla="*/ 812410 w 812409"/>
              <a:gd name="connsiteY102" fmla="*/ 783395 h 1564151"/>
              <a:gd name="connsiteX103" fmla="*/ 780757 w 812409"/>
              <a:gd name="connsiteY103" fmla="*/ 751742 h 1564151"/>
              <a:gd name="connsiteX104" fmla="*/ 749104 w 812409"/>
              <a:gd name="connsiteY104" fmla="*/ 783395 h 1564151"/>
              <a:gd name="connsiteX105" fmla="*/ 187276 w 812409"/>
              <a:gd name="connsiteY105" fmla="*/ 596118 h 1564151"/>
              <a:gd name="connsiteX106" fmla="*/ 218929 w 812409"/>
              <a:gd name="connsiteY106" fmla="*/ 627770 h 1564151"/>
              <a:gd name="connsiteX107" fmla="*/ 250581 w 812409"/>
              <a:gd name="connsiteY107" fmla="*/ 596118 h 1564151"/>
              <a:gd name="connsiteX108" fmla="*/ 218929 w 812409"/>
              <a:gd name="connsiteY108" fmla="*/ 564466 h 1564151"/>
              <a:gd name="connsiteX109" fmla="*/ 187276 w 812409"/>
              <a:gd name="connsiteY109" fmla="*/ 596118 h 1564151"/>
              <a:gd name="connsiteX110" fmla="*/ 374553 w 812409"/>
              <a:gd name="connsiteY110" fmla="*/ 596118 h 1564151"/>
              <a:gd name="connsiteX111" fmla="*/ 406204 w 812409"/>
              <a:gd name="connsiteY111" fmla="*/ 627770 h 1564151"/>
              <a:gd name="connsiteX112" fmla="*/ 437857 w 812409"/>
              <a:gd name="connsiteY112" fmla="*/ 596118 h 1564151"/>
              <a:gd name="connsiteX113" fmla="*/ 406204 w 812409"/>
              <a:gd name="connsiteY113" fmla="*/ 564466 h 1564151"/>
              <a:gd name="connsiteX114" fmla="*/ 374553 w 812409"/>
              <a:gd name="connsiteY114" fmla="*/ 596118 h 1564151"/>
              <a:gd name="connsiteX115" fmla="*/ 561829 w 812409"/>
              <a:gd name="connsiteY115" fmla="*/ 596118 h 1564151"/>
              <a:gd name="connsiteX116" fmla="*/ 593481 w 812409"/>
              <a:gd name="connsiteY116" fmla="*/ 627770 h 1564151"/>
              <a:gd name="connsiteX117" fmla="*/ 625133 w 812409"/>
              <a:gd name="connsiteY117" fmla="*/ 596118 h 1564151"/>
              <a:gd name="connsiteX118" fmla="*/ 593481 w 812409"/>
              <a:gd name="connsiteY118" fmla="*/ 564466 h 1564151"/>
              <a:gd name="connsiteX119" fmla="*/ 561829 w 812409"/>
              <a:gd name="connsiteY119" fmla="*/ 596118 h 1564151"/>
              <a:gd name="connsiteX120" fmla="*/ 749104 w 812409"/>
              <a:gd name="connsiteY120" fmla="*/ 596118 h 1564151"/>
              <a:gd name="connsiteX121" fmla="*/ 780757 w 812409"/>
              <a:gd name="connsiteY121" fmla="*/ 627770 h 1564151"/>
              <a:gd name="connsiteX122" fmla="*/ 812410 w 812409"/>
              <a:gd name="connsiteY122" fmla="*/ 596118 h 1564151"/>
              <a:gd name="connsiteX123" fmla="*/ 780757 w 812409"/>
              <a:gd name="connsiteY123" fmla="*/ 564466 h 1564151"/>
              <a:gd name="connsiteX124" fmla="*/ 749104 w 812409"/>
              <a:gd name="connsiteY124" fmla="*/ 596118 h 1564151"/>
              <a:gd name="connsiteX125" fmla="*/ 187276 w 812409"/>
              <a:gd name="connsiteY125" fmla="*/ 408842 h 1564151"/>
              <a:gd name="connsiteX126" fmla="*/ 218929 w 812409"/>
              <a:gd name="connsiteY126" fmla="*/ 440495 h 1564151"/>
              <a:gd name="connsiteX127" fmla="*/ 250581 w 812409"/>
              <a:gd name="connsiteY127" fmla="*/ 408842 h 1564151"/>
              <a:gd name="connsiteX128" fmla="*/ 218929 w 812409"/>
              <a:gd name="connsiteY128" fmla="*/ 377190 h 1564151"/>
              <a:gd name="connsiteX129" fmla="*/ 187276 w 812409"/>
              <a:gd name="connsiteY129" fmla="*/ 408842 h 1564151"/>
              <a:gd name="connsiteX130" fmla="*/ 374553 w 812409"/>
              <a:gd name="connsiteY130" fmla="*/ 408842 h 1564151"/>
              <a:gd name="connsiteX131" fmla="*/ 406204 w 812409"/>
              <a:gd name="connsiteY131" fmla="*/ 440495 h 1564151"/>
              <a:gd name="connsiteX132" fmla="*/ 437857 w 812409"/>
              <a:gd name="connsiteY132" fmla="*/ 408842 h 1564151"/>
              <a:gd name="connsiteX133" fmla="*/ 406204 w 812409"/>
              <a:gd name="connsiteY133" fmla="*/ 377190 h 1564151"/>
              <a:gd name="connsiteX134" fmla="*/ 374553 w 812409"/>
              <a:gd name="connsiteY134" fmla="*/ 408842 h 1564151"/>
              <a:gd name="connsiteX135" fmla="*/ 561829 w 812409"/>
              <a:gd name="connsiteY135" fmla="*/ 408842 h 1564151"/>
              <a:gd name="connsiteX136" fmla="*/ 593481 w 812409"/>
              <a:gd name="connsiteY136" fmla="*/ 440495 h 1564151"/>
              <a:gd name="connsiteX137" fmla="*/ 625133 w 812409"/>
              <a:gd name="connsiteY137" fmla="*/ 408842 h 1564151"/>
              <a:gd name="connsiteX138" fmla="*/ 593481 w 812409"/>
              <a:gd name="connsiteY138" fmla="*/ 377190 h 1564151"/>
              <a:gd name="connsiteX139" fmla="*/ 561829 w 812409"/>
              <a:gd name="connsiteY139" fmla="*/ 408842 h 1564151"/>
              <a:gd name="connsiteX140" fmla="*/ 749104 w 812409"/>
              <a:gd name="connsiteY140" fmla="*/ 408842 h 1564151"/>
              <a:gd name="connsiteX141" fmla="*/ 780757 w 812409"/>
              <a:gd name="connsiteY141" fmla="*/ 440495 h 1564151"/>
              <a:gd name="connsiteX142" fmla="*/ 812410 w 812409"/>
              <a:gd name="connsiteY142" fmla="*/ 408842 h 1564151"/>
              <a:gd name="connsiteX143" fmla="*/ 780757 w 812409"/>
              <a:gd name="connsiteY143" fmla="*/ 377190 h 1564151"/>
              <a:gd name="connsiteX144" fmla="*/ 749104 w 812409"/>
              <a:gd name="connsiteY144" fmla="*/ 408842 h 1564151"/>
              <a:gd name="connsiteX145" fmla="*/ 187276 w 812409"/>
              <a:gd name="connsiteY145" fmla="*/ 218928 h 1564151"/>
              <a:gd name="connsiteX146" fmla="*/ 218929 w 812409"/>
              <a:gd name="connsiteY146" fmla="*/ 250581 h 1564151"/>
              <a:gd name="connsiteX147" fmla="*/ 250581 w 812409"/>
              <a:gd name="connsiteY147" fmla="*/ 218928 h 1564151"/>
              <a:gd name="connsiteX148" fmla="*/ 218929 w 812409"/>
              <a:gd name="connsiteY148" fmla="*/ 187276 h 1564151"/>
              <a:gd name="connsiteX149" fmla="*/ 187276 w 812409"/>
              <a:gd name="connsiteY149" fmla="*/ 218928 h 1564151"/>
              <a:gd name="connsiteX150" fmla="*/ 374553 w 812409"/>
              <a:gd name="connsiteY150" fmla="*/ 218928 h 1564151"/>
              <a:gd name="connsiteX151" fmla="*/ 406204 w 812409"/>
              <a:gd name="connsiteY151" fmla="*/ 250581 h 1564151"/>
              <a:gd name="connsiteX152" fmla="*/ 437857 w 812409"/>
              <a:gd name="connsiteY152" fmla="*/ 218928 h 1564151"/>
              <a:gd name="connsiteX153" fmla="*/ 406204 w 812409"/>
              <a:gd name="connsiteY153" fmla="*/ 187276 h 1564151"/>
              <a:gd name="connsiteX154" fmla="*/ 374553 w 812409"/>
              <a:gd name="connsiteY154" fmla="*/ 218928 h 1564151"/>
              <a:gd name="connsiteX155" fmla="*/ 561829 w 812409"/>
              <a:gd name="connsiteY155" fmla="*/ 218928 h 1564151"/>
              <a:gd name="connsiteX156" fmla="*/ 593481 w 812409"/>
              <a:gd name="connsiteY156" fmla="*/ 250581 h 1564151"/>
              <a:gd name="connsiteX157" fmla="*/ 625133 w 812409"/>
              <a:gd name="connsiteY157" fmla="*/ 218928 h 1564151"/>
              <a:gd name="connsiteX158" fmla="*/ 593481 w 812409"/>
              <a:gd name="connsiteY158" fmla="*/ 187276 h 1564151"/>
              <a:gd name="connsiteX159" fmla="*/ 561829 w 812409"/>
              <a:gd name="connsiteY159" fmla="*/ 218928 h 1564151"/>
              <a:gd name="connsiteX160" fmla="*/ 749104 w 812409"/>
              <a:gd name="connsiteY160" fmla="*/ 218928 h 1564151"/>
              <a:gd name="connsiteX161" fmla="*/ 780757 w 812409"/>
              <a:gd name="connsiteY161" fmla="*/ 250581 h 1564151"/>
              <a:gd name="connsiteX162" fmla="*/ 812410 w 812409"/>
              <a:gd name="connsiteY162" fmla="*/ 218928 h 1564151"/>
              <a:gd name="connsiteX163" fmla="*/ 780757 w 812409"/>
              <a:gd name="connsiteY163" fmla="*/ 187276 h 1564151"/>
              <a:gd name="connsiteX164" fmla="*/ 749104 w 812409"/>
              <a:gd name="connsiteY164" fmla="*/ 218928 h 1564151"/>
              <a:gd name="connsiteX165" fmla="*/ 187276 w 812409"/>
              <a:gd name="connsiteY165" fmla="*/ 31652 h 1564151"/>
              <a:gd name="connsiteX166" fmla="*/ 218929 w 812409"/>
              <a:gd name="connsiteY166" fmla="*/ 63304 h 1564151"/>
              <a:gd name="connsiteX167" fmla="*/ 250581 w 812409"/>
              <a:gd name="connsiteY167" fmla="*/ 31652 h 1564151"/>
              <a:gd name="connsiteX168" fmla="*/ 218929 w 812409"/>
              <a:gd name="connsiteY168" fmla="*/ 0 h 1564151"/>
              <a:gd name="connsiteX169" fmla="*/ 187276 w 812409"/>
              <a:gd name="connsiteY169" fmla="*/ 31652 h 1564151"/>
              <a:gd name="connsiteX170" fmla="*/ 374553 w 812409"/>
              <a:gd name="connsiteY170" fmla="*/ 31652 h 1564151"/>
              <a:gd name="connsiteX171" fmla="*/ 406204 w 812409"/>
              <a:gd name="connsiteY171" fmla="*/ 63304 h 1564151"/>
              <a:gd name="connsiteX172" fmla="*/ 437857 w 812409"/>
              <a:gd name="connsiteY172" fmla="*/ 31652 h 1564151"/>
              <a:gd name="connsiteX173" fmla="*/ 406204 w 812409"/>
              <a:gd name="connsiteY173" fmla="*/ 0 h 1564151"/>
              <a:gd name="connsiteX174" fmla="*/ 374553 w 812409"/>
              <a:gd name="connsiteY174" fmla="*/ 31652 h 1564151"/>
              <a:gd name="connsiteX175" fmla="*/ 561829 w 812409"/>
              <a:gd name="connsiteY175" fmla="*/ 31652 h 1564151"/>
              <a:gd name="connsiteX176" fmla="*/ 593481 w 812409"/>
              <a:gd name="connsiteY176" fmla="*/ 63304 h 1564151"/>
              <a:gd name="connsiteX177" fmla="*/ 625133 w 812409"/>
              <a:gd name="connsiteY177" fmla="*/ 31652 h 1564151"/>
              <a:gd name="connsiteX178" fmla="*/ 593481 w 812409"/>
              <a:gd name="connsiteY178" fmla="*/ 0 h 1564151"/>
              <a:gd name="connsiteX179" fmla="*/ 561829 w 812409"/>
              <a:gd name="connsiteY179" fmla="*/ 31652 h 1564151"/>
              <a:gd name="connsiteX180" fmla="*/ 749104 w 812409"/>
              <a:gd name="connsiteY180" fmla="*/ 31652 h 1564151"/>
              <a:gd name="connsiteX181" fmla="*/ 780757 w 812409"/>
              <a:gd name="connsiteY181" fmla="*/ 63304 h 1564151"/>
              <a:gd name="connsiteX182" fmla="*/ 812410 w 812409"/>
              <a:gd name="connsiteY182" fmla="*/ 31652 h 1564151"/>
              <a:gd name="connsiteX183" fmla="*/ 780757 w 812409"/>
              <a:gd name="connsiteY183" fmla="*/ 0 h 1564151"/>
              <a:gd name="connsiteX184" fmla="*/ 749104 w 812409"/>
              <a:gd name="connsiteY184" fmla="*/ 31652 h 1564151"/>
              <a:gd name="connsiteX185" fmla="*/ 31653 w 812409"/>
              <a:gd name="connsiteY185" fmla="*/ 1379513 h 1564151"/>
              <a:gd name="connsiteX186" fmla="*/ 63304 w 812409"/>
              <a:gd name="connsiteY186" fmla="*/ 1347861 h 1564151"/>
              <a:gd name="connsiteX187" fmla="*/ 31653 w 812409"/>
              <a:gd name="connsiteY187" fmla="*/ 1316208 h 1564151"/>
              <a:gd name="connsiteX188" fmla="*/ 0 w 812409"/>
              <a:gd name="connsiteY188" fmla="*/ 1347861 h 1564151"/>
              <a:gd name="connsiteX189" fmla="*/ 31653 w 812409"/>
              <a:gd name="connsiteY189" fmla="*/ 1379513 h 1564151"/>
              <a:gd name="connsiteX190" fmla="*/ 31653 w 812409"/>
              <a:gd name="connsiteY190" fmla="*/ 1189599 h 1564151"/>
              <a:gd name="connsiteX191" fmla="*/ 63304 w 812409"/>
              <a:gd name="connsiteY191" fmla="*/ 1157947 h 1564151"/>
              <a:gd name="connsiteX192" fmla="*/ 31653 w 812409"/>
              <a:gd name="connsiteY192" fmla="*/ 1126295 h 1564151"/>
              <a:gd name="connsiteX193" fmla="*/ 0 w 812409"/>
              <a:gd name="connsiteY193" fmla="*/ 1157947 h 1564151"/>
              <a:gd name="connsiteX194" fmla="*/ 31653 w 812409"/>
              <a:gd name="connsiteY194" fmla="*/ 1189599 h 1564151"/>
              <a:gd name="connsiteX195" fmla="*/ 31653 w 812409"/>
              <a:gd name="connsiteY195" fmla="*/ 1002323 h 1564151"/>
              <a:gd name="connsiteX196" fmla="*/ 63304 w 812409"/>
              <a:gd name="connsiteY196" fmla="*/ 970670 h 1564151"/>
              <a:gd name="connsiteX197" fmla="*/ 31653 w 812409"/>
              <a:gd name="connsiteY197" fmla="*/ 939018 h 1564151"/>
              <a:gd name="connsiteX198" fmla="*/ 0 w 812409"/>
              <a:gd name="connsiteY198" fmla="*/ 970670 h 1564151"/>
              <a:gd name="connsiteX199" fmla="*/ 31653 w 812409"/>
              <a:gd name="connsiteY199" fmla="*/ 1002323 h 1564151"/>
              <a:gd name="connsiteX200" fmla="*/ 31653 w 812409"/>
              <a:gd name="connsiteY200" fmla="*/ 815047 h 1564151"/>
              <a:gd name="connsiteX201" fmla="*/ 63304 w 812409"/>
              <a:gd name="connsiteY201" fmla="*/ 783395 h 1564151"/>
              <a:gd name="connsiteX202" fmla="*/ 31653 w 812409"/>
              <a:gd name="connsiteY202" fmla="*/ 751742 h 1564151"/>
              <a:gd name="connsiteX203" fmla="*/ 0 w 812409"/>
              <a:gd name="connsiteY203" fmla="*/ 783395 h 1564151"/>
              <a:gd name="connsiteX204" fmla="*/ 31653 w 812409"/>
              <a:gd name="connsiteY204" fmla="*/ 815047 h 1564151"/>
              <a:gd name="connsiteX205" fmla="*/ 31653 w 812409"/>
              <a:gd name="connsiteY205" fmla="*/ 627770 h 1564151"/>
              <a:gd name="connsiteX206" fmla="*/ 63304 w 812409"/>
              <a:gd name="connsiteY206" fmla="*/ 596118 h 1564151"/>
              <a:gd name="connsiteX207" fmla="*/ 31653 w 812409"/>
              <a:gd name="connsiteY207" fmla="*/ 564466 h 1564151"/>
              <a:gd name="connsiteX208" fmla="*/ 0 w 812409"/>
              <a:gd name="connsiteY208" fmla="*/ 596118 h 1564151"/>
              <a:gd name="connsiteX209" fmla="*/ 31653 w 812409"/>
              <a:gd name="connsiteY209" fmla="*/ 627770 h 1564151"/>
              <a:gd name="connsiteX210" fmla="*/ 31653 w 812409"/>
              <a:gd name="connsiteY210" fmla="*/ 440495 h 1564151"/>
              <a:gd name="connsiteX211" fmla="*/ 63304 w 812409"/>
              <a:gd name="connsiteY211" fmla="*/ 408842 h 1564151"/>
              <a:gd name="connsiteX212" fmla="*/ 31653 w 812409"/>
              <a:gd name="connsiteY212" fmla="*/ 377190 h 1564151"/>
              <a:gd name="connsiteX213" fmla="*/ 0 w 812409"/>
              <a:gd name="connsiteY213" fmla="*/ 408842 h 1564151"/>
              <a:gd name="connsiteX214" fmla="*/ 31653 w 812409"/>
              <a:gd name="connsiteY214" fmla="*/ 440495 h 1564151"/>
              <a:gd name="connsiteX215" fmla="*/ 31653 w 812409"/>
              <a:gd name="connsiteY215" fmla="*/ 253218 h 1564151"/>
              <a:gd name="connsiteX216" fmla="*/ 63304 w 812409"/>
              <a:gd name="connsiteY216" fmla="*/ 221566 h 1564151"/>
              <a:gd name="connsiteX217" fmla="*/ 31653 w 812409"/>
              <a:gd name="connsiteY217" fmla="*/ 189914 h 1564151"/>
              <a:gd name="connsiteX218" fmla="*/ 0 w 812409"/>
              <a:gd name="connsiteY218" fmla="*/ 221566 h 1564151"/>
              <a:gd name="connsiteX219" fmla="*/ 31653 w 812409"/>
              <a:gd name="connsiteY219" fmla="*/ 253218 h 1564151"/>
              <a:gd name="connsiteX220" fmla="*/ 31653 w 812409"/>
              <a:gd name="connsiteY220" fmla="*/ 65942 h 1564151"/>
              <a:gd name="connsiteX221" fmla="*/ 63304 w 812409"/>
              <a:gd name="connsiteY221" fmla="*/ 34290 h 1564151"/>
              <a:gd name="connsiteX222" fmla="*/ 31653 w 812409"/>
              <a:gd name="connsiteY222" fmla="*/ 2637 h 1564151"/>
              <a:gd name="connsiteX223" fmla="*/ 0 w 812409"/>
              <a:gd name="connsiteY223" fmla="*/ 34290 h 1564151"/>
              <a:gd name="connsiteX224" fmla="*/ 31653 w 812409"/>
              <a:gd name="connsiteY224" fmla="*/ 65942 h 1564151"/>
            </a:gdLst>
            <a:ahLst/>
            <a:cxnLst/>
            <a:rect l="l" t="t" r="r" b="b"/>
            <a:pathLst>
              <a:path w="812409" h="1564151">
                <a:moveTo>
                  <a:pt x="0" y="1532499"/>
                </a:moveTo>
                <a:cubicBezTo>
                  <a:pt x="0" y="1550963"/>
                  <a:pt x="15826" y="1564151"/>
                  <a:pt x="31653" y="1564151"/>
                </a:cubicBezTo>
                <a:cubicBezTo>
                  <a:pt x="50116" y="1564151"/>
                  <a:pt x="63304" y="1548325"/>
                  <a:pt x="63304" y="1532499"/>
                </a:cubicBezTo>
                <a:cubicBezTo>
                  <a:pt x="63304" y="1516673"/>
                  <a:pt x="47479" y="1500847"/>
                  <a:pt x="31653" y="1500847"/>
                </a:cubicBezTo>
                <a:cubicBezTo>
                  <a:pt x="13188" y="1500847"/>
                  <a:pt x="0" y="1516673"/>
                  <a:pt x="0" y="1532499"/>
                </a:cubicBezTo>
                <a:close/>
                <a:moveTo>
                  <a:pt x="187276" y="1532499"/>
                </a:moveTo>
                <a:cubicBezTo>
                  <a:pt x="187276" y="1550963"/>
                  <a:pt x="203103" y="1564151"/>
                  <a:pt x="218929" y="1564151"/>
                </a:cubicBezTo>
                <a:cubicBezTo>
                  <a:pt x="237392" y="1564151"/>
                  <a:pt x="250581" y="1548325"/>
                  <a:pt x="250581" y="1532499"/>
                </a:cubicBezTo>
                <a:cubicBezTo>
                  <a:pt x="250581" y="1516673"/>
                  <a:pt x="234754" y="1500847"/>
                  <a:pt x="218929" y="1500847"/>
                </a:cubicBezTo>
                <a:cubicBezTo>
                  <a:pt x="200465" y="1500847"/>
                  <a:pt x="187276" y="1516673"/>
                  <a:pt x="187276" y="1532499"/>
                </a:cubicBezTo>
                <a:close/>
                <a:moveTo>
                  <a:pt x="374553" y="1532499"/>
                </a:moveTo>
                <a:cubicBezTo>
                  <a:pt x="374553" y="1550963"/>
                  <a:pt x="390379" y="1564151"/>
                  <a:pt x="406204" y="1564151"/>
                </a:cubicBezTo>
                <a:cubicBezTo>
                  <a:pt x="424669" y="1564151"/>
                  <a:pt x="437857" y="1548325"/>
                  <a:pt x="437857" y="1532499"/>
                </a:cubicBezTo>
                <a:cubicBezTo>
                  <a:pt x="437857" y="1516673"/>
                  <a:pt x="422031" y="1500847"/>
                  <a:pt x="406204" y="1500847"/>
                </a:cubicBezTo>
                <a:cubicBezTo>
                  <a:pt x="387741" y="1500847"/>
                  <a:pt x="374553" y="1516673"/>
                  <a:pt x="374553" y="1532499"/>
                </a:cubicBezTo>
                <a:close/>
                <a:moveTo>
                  <a:pt x="561829" y="1532499"/>
                </a:moveTo>
                <a:cubicBezTo>
                  <a:pt x="561829" y="1550963"/>
                  <a:pt x="577654" y="1564151"/>
                  <a:pt x="593481" y="1564151"/>
                </a:cubicBezTo>
                <a:cubicBezTo>
                  <a:pt x="611945" y="1564151"/>
                  <a:pt x="625133" y="1548325"/>
                  <a:pt x="625133" y="1532499"/>
                </a:cubicBezTo>
                <a:cubicBezTo>
                  <a:pt x="625133" y="1516673"/>
                  <a:pt x="609307" y="1500847"/>
                  <a:pt x="593481" y="1500847"/>
                </a:cubicBezTo>
                <a:cubicBezTo>
                  <a:pt x="575017" y="1500847"/>
                  <a:pt x="561829" y="1516673"/>
                  <a:pt x="561829" y="1532499"/>
                </a:cubicBezTo>
                <a:close/>
                <a:moveTo>
                  <a:pt x="749104" y="1532499"/>
                </a:moveTo>
                <a:cubicBezTo>
                  <a:pt x="749104" y="1550963"/>
                  <a:pt x="764931" y="1564151"/>
                  <a:pt x="780757" y="1564151"/>
                </a:cubicBezTo>
                <a:cubicBezTo>
                  <a:pt x="799221" y="1564151"/>
                  <a:pt x="812410" y="1548325"/>
                  <a:pt x="812410" y="1532499"/>
                </a:cubicBezTo>
                <a:cubicBezTo>
                  <a:pt x="812410" y="1516673"/>
                  <a:pt x="796583" y="1500847"/>
                  <a:pt x="780757" y="1500847"/>
                </a:cubicBezTo>
                <a:cubicBezTo>
                  <a:pt x="764931" y="1500847"/>
                  <a:pt x="749104" y="1516673"/>
                  <a:pt x="749104" y="1532499"/>
                </a:cubicBezTo>
                <a:close/>
                <a:moveTo>
                  <a:pt x="187276" y="1345223"/>
                </a:moveTo>
                <a:cubicBezTo>
                  <a:pt x="187276" y="1363687"/>
                  <a:pt x="203103" y="1376875"/>
                  <a:pt x="218929" y="1376875"/>
                </a:cubicBezTo>
                <a:cubicBezTo>
                  <a:pt x="237392" y="1376875"/>
                  <a:pt x="250581" y="1361049"/>
                  <a:pt x="250581" y="1345223"/>
                </a:cubicBezTo>
                <a:cubicBezTo>
                  <a:pt x="250581" y="1326759"/>
                  <a:pt x="234754" y="1313571"/>
                  <a:pt x="218929" y="1313571"/>
                </a:cubicBezTo>
                <a:cubicBezTo>
                  <a:pt x="200465" y="1313571"/>
                  <a:pt x="187276" y="1326759"/>
                  <a:pt x="187276" y="1345223"/>
                </a:cubicBezTo>
                <a:close/>
                <a:moveTo>
                  <a:pt x="374553" y="1345223"/>
                </a:moveTo>
                <a:cubicBezTo>
                  <a:pt x="374553" y="1363687"/>
                  <a:pt x="390379" y="1376875"/>
                  <a:pt x="406204" y="1376875"/>
                </a:cubicBezTo>
                <a:cubicBezTo>
                  <a:pt x="424669" y="1376875"/>
                  <a:pt x="437857" y="1361049"/>
                  <a:pt x="437857" y="1345223"/>
                </a:cubicBezTo>
                <a:cubicBezTo>
                  <a:pt x="437857" y="1326759"/>
                  <a:pt x="422031" y="1313571"/>
                  <a:pt x="406204" y="1313571"/>
                </a:cubicBezTo>
                <a:cubicBezTo>
                  <a:pt x="387741" y="1313571"/>
                  <a:pt x="374553" y="1326759"/>
                  <a:pt x="374553" y="1345223"/>
                </a:cubicBezTo>
                <a:close/>
                <a:moveTo>
                  <a:pt x="561829" y="1345223"/>
                </a:moveTo>
                <a:cubicBezTo>
                  <a:pt x="561829" y="1363687"/>
                  <a:pt x="577654" y="1376875"/>
                  <a:pt x="593481" y="1376875"/>
                </a:cubicBezTo>
                <a:cubicBezTo>
                  <a:pt x="611945" y="1376875"/>
                  <a:pt x="625133" y="1361049"/>
                  <a:pt x="625133" y="1345223"/>
                </a:cubicBezTo>
                <a:cubicBezTo>
                  <a:pt x="625133" y="1326759"/>
                  <a:pt x="609307" y="1313571"/>
                  <a:pt x="593481" y="1313571"/>
                </a:cubicBezTo>
                <a:cubicBezTo>
                  <a:pt x="575017" y="1313571"/>
                  <a:pt x="561829" y="1326759"/>
                  <a:pt x="561829" y="1345223"/>
                </a:cubicBezTo>
                <a:close/>
                <a:moveTo>
                  <a:pt x="749104" y="1345223"/>
                </a:moveTo>
                <a:cubicBezTo>
                  <a:pt x="749104" y="1363687"/>
                  <a:pt x="764931" y="1376875"/>
                  <a:pt x="780757" y="1376875"/>
                </a:cubicBezTo>
                <a:cubicBezTo>
                  <a:pt x="799221" y="1376875"/>
                  <a:pt x="812410" y="1361049"/>
                  <a:pt x="812410" y="1345223"/>
                </a:cubicBezTo>
                <a:cubicBezTo>
                  <a:pt x="812410" y="1326759"/>
                  <a:pt x="796583" y="1313571"/>
                  <a:pt x="780757" y="1313571"/>
                </a:cubicBezTo>
                <a:cubicBezTo>
                  <a:pt x="764931" y="1313571"/>
                  <a:pt x="749104" y="1326759"/>
                  <a:pt x="749104" y="1345223"/>
                </a:cubicBezTo>
                <a:close/>
                <a:moveTo>
                  <a:pt x="187276" y="1157947"/>
                </a:moveTo>
                <a:cubicBezTo>
                  <a:pt x="187276" y="1176411"/>
                  <a:pt x="203103" y="1189599"/>
                  <a:pt x="218929" y="1189599"/>
                </a:cubicBezTo>
                <a:cubicBezTo>
                  <a:pt x="237392" y="1189599"/>
                  <a:pt x="250581" y="1173773"/>
                  <a:pt x="250581" y="1157947"/>
                </a:cubicBezTo>
                <a:cubicBezTo>
                  <a:pt x="250581" y="1139483"/>
                  <a:pt x="234754" y="1126295"/>
                  <a:pt x="218929" y="1126295"/>
                </a:cubicBezTo>
                <a:cubicBezTo>
                  <a:pt x="200465" y="1126295"/>
                  <a:pt x="187276" y="1139483"/>
                  <a:pt x="187276" y="1157947"/>
                </a:cubicBezTo>
                <a:close/>
                <a:moveTo>
                  <a:pt x="374553" y="1157947"/>
                </a:moveTo>
                <a:cubicBezTo>
                  <a:pt x="374553" y="1176411"/>
                  <a:pt x="390379" y="1189599"/>
                  <a:pt x="406204" y="1189599"/>
                </a:cubicBezTo>
                <a:cubicBezTo>
                  <a:pt x="424669" y="1189599"/>
                  <a:pt x="437857" y="1173773"/>
                  <a:pt x="437857" y="1157947"/>
                </a:cubicBezTo>
                <a:cubicBezTo>
                  <a:pt x="437857" y="1139483"/>
                  <a:pt x="422031" y="1126295"/>
                  <a:pt x="406204" y="1126295"/>
                </a:cubicBezTo>
                <a:cubicBezTo>
                  <a:pt x="387741" y="1126295"/>
                  <a:pt x="374553" y="1139483"/>
                  <a:pt x="374553" y="1157947"/>
                </a:cubicBezTo>
                <a:close/>
                <a:moveTo>
                  <a:pt x="561829" y="1157947"/>
                </a:moveTo>
                <a:cubicBezTo>
                  <a:pt x="561829" y="1176411"/>
                  <a:pt x="577654" y="1189599"/>
                  <a:pt x="593481" y="1189599"/>
                </a:cubicBezTo>
                <a:cubicBezTo>
                  <a:pt x="611945" y="1189599"/>
                  <a:pt x="625133" y="1173773"/>
                  <a:pt x="625133" y="1157947"/>
                </a:cubicBezTo>
                <a:cubicBezTo>
                  <a:pt x="625133" y="1139483"/>
                  <a:pt x="609307" y="1126295"/>
                  <a:pt x="593481" y="1126295"/>
                </a:cubicBezTo>
                <a:cubicBezTo>
                  <a:pt x="575017" y="1126295"/>
                  <a:pt x="561829" y="1139483"/>
                  <a:pt x="561829" y="1157947"/>
                </a:cubicBezTo>
                <a:close/>
                <a:moveTo>
                  <a:pt x="749104" y="1157947"/>
                </a:moveTo>
                <a:cubicBezTo>
                  <a:pt x="749104" y="1176411"/>
                  <a:pt x="764931" y="1189599"/>
                  <a:pt x="780757" y="1189599"/>
                </a:cubicBezTo>
                <a:cubicBezTo>
                  <a:pt x="799221" y="1189599"/>
                  <a:pt x="812410" y="1173773"/>
                  <a:pt x="812410" y="1157947"/>
                </a:cubicBezTo>
                <a:cubicBezTo>
                  <a:pt x="812410" y="1139483"/>
                  <a:pt x="796583" y="1126295"/>
                  <a:pt x="780757" y="1126295"/>
                </a:cubicBezTo>
                <a:cubicBezTo>
                  <a:pt x="764931" y="1126295"/>
                  <a:pt x="749104" y="1139483"/>
                  <a:pt x="749104" y="1157947"/>
                </a:cubicBezTo>
                <a:close/>
                <a:moveTo>
                  <a:pt x="187276" y="970670"/>
                </a:moveTo>
                <a:cubicBezTo>
                  <a:pt x="187276" y="989135"/>
                  <a:pt x="203103" y="1002323"/>
                  <a:pt x="218929" y="1002323"/>
                </a:cubicBezTo>
                <a:cubicBezTo>
                  <a:pt x="237392" y="1002323"/>
                  <a:pt x="250581" y="986497"/>
                  <a:pt x="250581" y="970670"/>
                </a:cubicBezTo>
                <a:cubicBezTo>
                  <a:pt x="250581" y="952207"/>
                  <a:pt x="234754" y="939018"/>
                  <a:pt x="218929" y="939018"/>
                </a:cubicBezTo>
                <a:cubicBezTo>
                  <a:pt x="200465" y="939018"/>
                  <a:pt x="187276" y="952207"/>
                  <a:pt x="187276" y="970670"/>
                </a:cubicBezTo>
                <a:close/>
                <a:moveTo>
                  <a:pt x="374553" y="970670"/>
                </a:moveTo>
                <a:cubicBezTo>
                  <a:pt x="374553" y="989135"/>
                  <a:pt x="390379" y="1002323"/>
                  <a:pt x="406204" y="1002323"/>
                </a:cubicBezTo>
                <a:cubicBezTo>
                  <a:pt x="424669" y="1002323"/>
                  <a:pt x="437857" y="986497"/>
                  <a:pt x="437857" y="970670"/>
                </a:cubicBezTo>
                <a:cubicBezTo>
                  <a:pt x="437857" y="952207"/>
                  <a:pt x="422031" y="939018"/>
                  <a:pt x="406204" y="939018"/>
                </a:cubicBezTo>
                <a:cubicBezTo>
                  <a:pt x="387741" y="939018"/>
                  <a:pt x="374553" y="952207"/>
                  <a:pt x="374553" y="970670"/>
                </a:cubicBezTo>
                <a:close/>
                <a:moveTo>
                  <a:pt x="561829" y="970670"/>
                </a:moveTo>
                <a:cubicBezTo>
                  <a:pt x="561829" y="989135"/>
                  <a:pt x="577654" y="1002323"/>
                  <a:pt x="593481" y="1002323"/>
                </a:cubicBezTo>
                <a:cubicBezTo>
                  <a:pt x="611945" y="1002323"/>
                  <a:pt x="625133" y="986497"/>
                  <a:pt x="625133" y="970670"/>
                </a:cubicBezTo>
                <a:cubicBezTo>
                  <a:pt x="625133" y="952207"/>
                  <a:pt x="609307" y="939018"/>
                  <a:pt x="593481" y="939018"/>
                </a:cubicBezTo>
                <a:cubicBezTo>
                  <a:pt x="575017" y="939018"/>
                  <a:pt x="561829" y="952207"/>
                  <a:pt x="561829" y="970670"/>
                </a:cubicBezTo>
                <a:close/>
                <a:moveTo>
                  <a:pt x="749104" y="970670"/>
                </a:moveTo>
                <a:cubicBezTo>
                  <a:pt x="749104" y="989135"/>
                  <a:pt x="764931" y="1002323"/>
                  <a:pt x="780757" y="1002323"/>
                </a:cubicBezTo>
                <a:cubicBezTo>
                  <a:pt x="799221" y="1002323"/>
                  <a:pt x="812410" y="986497"/>
                  <a:pt x="812410" y="970670"/>
                </a:cubicBezTo>
                <a:cubicBezTo>
                  <a:pt x="812410" y="952207"/>
                  <a:pt x="796583" y="939018"/>
                  <a:pt x="780757" y="939018"/>
                </a:cubicBezTo>
                <a:cubicBezTo>
                  <a:pt x="764931" y="939018"/>
                  <a:pt x="749104" y="952207"/>
                  <a:pt x="749104" y="970670"/>
                </a:cubicBezTo>
                <a:close/>
                <a:moveTo>
                  <a:pt x="187276" y="783395"/>
                </a:moveTo>
                <a:cubicBezTo>
                  <a:pt x="187276" y="801858"/>
                  <a:pt x="203103" y="815047"/>
                  <a:pt x="218929" y="815047"/>
                </a:cubicBezTo>
                <a:cubicBezTo>
                  <a:pt x="237392" y="815047"/>
                  <a:pt x="250581" y="799220"/>
                  <a:pt x="250581" y="783395"/>
                </a:cubicBezTo>
                <a:cubicBezTo>
                  <a:pt x="250581" y="764931"/>
                  <a:pt x="234754" y="751742"/>
                  <a:pt x="218929" y="751742"/>
                </a:cubicBezTo>
                <a:cubicBezTo>
                  <a:pt x="200465" y="751742"/>
                  <a:pt x="187276" y="764931"/>
                  <a:pt x="187276" y="783395"/>
                </a:cubicBezTo>
                <a:close/>
                <a:moveTo>
                  <a:pt x="374553" y="783395"/>
                </a:moveTo>
                <a:cubicBezTo>
                  <a:pt x="374553" y="801858"/>
                  <a:pt x="390379" y="815047"/>
                  <a:pt x="406204" y="815047"/>
                </a:cubicBezTo>
                <a:cubicBezTo>
                  <a:pt x="424669" y="815047"/>
                  <a:pt x="437857" y="799220"/>
                  <a:pt x="437857" y="783395"/>
                </a:cubicBezTo>
                <a:cubicBezTo>
                  <a:pt x="437857" y="764931"/>
                  <a:pt x="422031" y="751742"/>
                  <a:pt x="406204" y="751742"/>
                </a:cubicBezTo>
                <a:cubicBezTo>
                  <a:pt x="387741" y="751742"/>
                  <a:pt x="374553" y="764931"/>
                  <a:pt x="374553" y="783395"/>
                </a:cubicBezTo>
                <a:close/>
                <a:moveTo>
                  <a:pt x="561829" y="783395"/>
                </a:moveTo>
                <a:cubicBezTo>
                  <a:pt x="561829" y="801858"/>
                  <a:pt x="577654" y="815047"/>
                  <a:pt x="593481" y="815047"/>
                </a:cubicBezTo>
                <a:cubicBezTo>
                  <a:pt x="611945" y="815047"/>
                  <a:pt x="625133" y="799220"/>
                  <a:pt x="625133" y="783395"/>
                </a:cubicBezTo>
                <a:cubicBezTo>
                  <a:pt x="625133" y="764931"/>
                  <a:pt x="609307" y="751742"/>
                  <a:pt x="593481" y="751742"/>
                </a:cubicBezTo>
                <a:cubicBezTo>
                  <a:pt x="575017" y="751742"/>
                  <a:pt x="561829" y="764931"/>
                  <a:pt x="561829" y="783395"/>
                </a:cubicBezTo>
                <a:close/>
                <a:moveTo>
                  <a:pt x="749104" y="783395"/>
                </a:moveTo>
                <a:cubicBezTo>
                  <a:pt x="749104" y="801858"/>
                  <a:pt x="764931" y="815047"/>
                  <a:pt x="780757" y="815047"/>
                </a:cubicBezTo>
                <a:cubicBezTo>
                  <a:pt x="799221" y="815047"/>
                  <a:pt x="812410" y="799220"/>
                  <a:pt x="812410" y="783395"/>
                </a:cubicBezTo>
                <a:cubicBezTo>
                  <a:pt x="812410" y="764931"/>
                  <a:pt x="796583" y="751742"/>
                  <a:pt x="780757" y="751742"/>
                </a:cubicBezTo>
                <a:cubicBezTo>
                  <a:pt x="764931" y="751742"/>
                  <a:pt x="749104" y="764931"/>
                  <a:pt x="749104" y="783395"/>
                </a:cubicBezTo>
                <a:close/>
                <a:moveTo>
                  <a:pt x="187276" y="596118"/>
                </a:moveTo>
                <a:cubicBezTo>
                  <a:pt x="187276" y="614582"/>
                  <a:pt x="203103" y="627770"/>
                  <a:pt x="218929" y="627770"/>
                </a:cubicBezTo>
                <a:cubicBezTo>
                  <a:pt x="237392" y="627770"/>
                  <a:pt x="250581" y="611945"/>
                  <a:pt x="250581" y="596118"/>
                </a:cubicBezTo>
                <a:cubicBezTo>
                  <a:pt x="250581" y="580292"/>
                  <a:pt x="234754" y="564466"/>
                  <a:pt x="218929" y="564466"/>
                </a:cubicBezTo>
                <a:cubicBezTo>
                  <a:pt x="200465" y="561828"/>
                  <a:pt x="187276" y="577654"/>
                  <a:pt x="187276" y="596118"/>
                </a:cubicBezTo>
                <a:close/>
                <a:moveTo>
                  <a:pt x="374553" y="596118"/>
                </a:moveTo>
                <a:cubicBezTo>
                  <a:pt x="374553" y="614582"/>
                  <a:pt x="390379" y="627770"/>
                  <a:pt x="406204" y="627770"/>
                </a:cubicBezTo>
                <a:cubicBezTo>
                  <a:pt x="424669" y="627770"/>
                  <a:pt x="437857" y="611945"/>
                  <a:pt x="437857" y="596118"/>
                </a:cubicBezTo>
                <a:cubicBezTo>
                  <a:pt x="437857" y="580292"/>
                  <a:pt x="422031" y="564466"/>
                  <a:pt x="406204" y="564466"/>
                </a:cubicBezTo>
                <a:cubicBezTo>
                  <a:pt x="387741" y="561828"/>
                  <a:pt x="374553" y="577654"/>
                  <a:pt x="374553" y="596118"/>
                </a:cubicBezTo>
                <a:close/>
                <a:moveTo>
                  <a:pt x="561829" y="596118"/>
                </a:moveTo>
                <a:cubicBezTo>
                  <a:pt x="561829" y="614582"/>
                  <a:pt x="577654" y="627770"/>
                  <a:pt x="593481" y="627770"/>
                </a:cubicBezTo>
                <a:cubicBezTo>
                  <a:pt x="611945" y="627770"/>
                  <a:pt x="625133" y="611945"/>
                  <a:pt x="625133" y="596118"/>
                </a:cubicBezTo>
                <a:cubicBezTo>
                  <a:pt x="625133" y="580292"/>
                  <a:pt x="609307" y="564466"/>
                  <a:pt x="593481" y="564466"/>
                </a:cubicBezTo>
                <a:cubicBezTo>
                  <a:pt x="575017" y="561828"/>
                  <a:pt x="561829" y="577654"/>
                  <a:pt x="561829" y="596118"/>
                </a:cubicBezTo>
                <a:close/>
                <a:moveTo>
                  <a:pt x="749104" y="596118"/>
                </a:moveTo>
                <a:cubicBezTo>
                  <a:pt x="749104" y="614582"/>
                  <a:pt x="764931" y="627770"/>
                  <a:pt x="780757" y="627770"/>
                </a:cubicBezTo>
                <a:cubicBezTo>
                  <a:pt x="799221" y="627770"/>
                  <a:pt x="812410" y="611945"/>
                  <a:pt x="812410" y="596118"/>
                </a:cubicBezTo>
                <a:cubicBezTo>
                  <a:pt x="812410" y="580292"/>
                  <a:pt x="796583" y="564466"/>
                  <a:pt x="780757" y="564466"/>
                </a:cubicBezTo>
                <a:cubicBezTo>
                  <a:pt x="764931" y="561828"/>
                  <a:pt x="749104" y="577654"/>
                  <a:pt x="749104" y="596118"/>
                </a:cubicBezTo>
                <a:close/>
                <a:moveTo>
                  <a:pt x="187276" y="408842"/>
                </a:moveTo>
                <a:cubicBezTo>
                  <a:pt x="187276" y="427306"/>
                  <a:pt x="203103" y="440495"/>
                  <a:pt x="218929" y="440495"/>
                </a:cubicBezTo>
                <a:cubicBezTo>
                  <a:pt x="237392" y="440495"/>
                  <a:pt x="250581" y="424668"/>
                  <a:pt x="250581" y="408842"/>
                </a:cubicBezTo>
                <a:cubicBezTo>
                  <a:pt x="250581" y="390378"/>
                  <a:pt x="234754" y="377190"/>
                  <a:pt x="218929" y="377190"/>
                </a:cubicBezTo>
                <a:cubicBezTo>
                  <a:pt x="200465" y="374552"/>
                  <a:pt x="187276" y="390378"/>
                  <a:pt x="187276" y="408842"/>
                </a:cubicBezTo>
                <a:close/>
                <a:moveTo>
                  <a:pt x="374553" y="408842"/>
                </a:moveTo>
                <a:cubicBezTo>
                  <a:pt x="374553" y="427306"/>
                  <a:pt x="390379" y="440495"/>
                  <a:pt x="406204" y="440495"/>
                </a:cubicBezTo>
                <a:cubicBezTo>
                  <a:pt x="424669" y="440495"/>
                  <a:pt x="437857" y="424668"/>
                  <a:pt x="437857" y="408842"/>
                </a:cubicBezTo>
                <a:cubicBezTo>
                  <a:pt x="437857" y="390378"/>
                  <a:pt x="422031" y="377190"/>
                  <a:pt x="406204" y="377190"/>
                </a:cubicBezTo>
                <a:cubicBezTo>
                  <a:pt x="387741" y="374552"/>
                  <a:pt x="374553" y="390378"/>
                  <a:pt x="374553" y="408842"/>
                </a:cubicBezTo>
                <a:close/>
                <a:moveTo>
                  <a:pt x="561829" y="408842"/>
                </a:moveTo>
                <a:cubicBezTo>
                  <a:pt x="561829" y="427306"/>
                  <a:pt x="577654" y="440495"/>
                  <a:pt x="593481" y="440495"/>
                </a:cubicBezTo>
                <a:cubicBezTo>
                  <a:pt x="611945" y="440495"/>
                  <a:pt x="625133" y="424668"/>
                  <a:pt x="625133" y="408842"/>
                </a:cubicBezTo>
                <a:cubicBezTo>
                  <a:pt x="625133" y="390378"/>
                  <a:pt x="609307" y="377190"/>
                  <a:pt x="593481" y="377190"/>
                </a:cubicBezTo>
                <a:cubicBezTo>
                  <a:pt x="575017" y="374552"/>
                  <a:pt x="561829" y="390378"/>
                  <a:pt x="561829" y="408842"/>
                </a:cubicBezTo>
                <a:close/>
                <a:moveTo>
                  <a:pt x="749104" y="408842"/>
                </a:moveTo>
                <a:cubicBezTo>
                  <a:pt x="749104" y="427306"/>
                  <a:pt x="764931" y="440495"/>
                  <a:pt x="780757" y="440495"/>
                </a:cubicBezTo>
                <a:cubicBezTo>
                  <a:pt x="799221" y="440495"/>
                  <a:pt x="812410" y="424668"/>
                  <a:pt x="812410" y="408842"/>
                </a:cubicBezTo>
                <a:cubicBezTo>
                  <a:pt x="812410" y="390378"/>
                  <a:pt x="796583" y="377190"/>
                  <a:pt x="780757" y="377190"/>
                </a:cubicBezTo>
                <a:cubicBezTo>
                  <a:pt x="764931" y="374552"/>
                  <a:pt x="749104" y="390378"/>
                  <a:pt x="749104" y="408842"/>
                </a:cubicBezTo>
                <a:close/>
                <a:moveTo>
                  <a:pt x="187276" y="218928"/>
                </a:moveTo>
                <a:cubicBezTo>
                  <a:pt x="187276" y="237392"/>
                  <a:pt x="203103" y="250581"/>
                  <a:pt x="218929" y="250581"/>
                </a:cubicBezTo>
                <a:cubicBezTo>
                  <a:pt x="237392" y="250581"/>
                  <a:pt x="250581" y="234754"/>
                  <a:pt x="250581" y="218928"/>
                </a:cubicBezTo>
                <a:cubicBezTo>
                  <a:pt x="250581" y="200464"/>
                  <a:pt x="234754" y="187276"/>
                  <a:pt x="218929" y="187276"/>
                </a:cubicBezTo>
                <a:cubicBezTo>
                  <a:pt x="200465" y="187276"/>
                  <a:pt x="187276" y="203102"/>
                  <a:pt x="187276" y="218928"/>
                </a:cubicBezTo>
                <a:close/>
                <a:moveTo>
                  <a:pt x="374553" y="218928"/>
                </a:moveTo>
                <a:cubicBezTo>
                  <a:pt x="374553" y="237392"/>
                  <a:pt x="390379" y="250581"/>
                  <a:pt x="406204" y="250581"/>
                </a:cubicBezTo>
                <a:cubicBezTo>
                  <a:pt x="424669" y="250581"/>
                  <a:pt x="437857" y="234754"/>
                  <a:pt x="437857" y="218928"/>
                </a:cubicBezTo>
                <a:cubicBezTo>
                  <a:pt x="437857" y="200464"/>
                  <a:pt x="422031" y="187276"/>
                  <a:pt x="406204" y="187276"/>
                </a:cubicBezTo>
                <a:cubicBezTo>
                  <a:pt x="387741" y="187276"/>
                  <a:pt x="374553" y="203102"/>
                  <a:pt x="374553" y="218928"/>
                </a:cubicBezTo>
                <a:close/>
                <a:moveTo>
                  <a:pt x="561829" y="218928"/>
                </a:moveTo>
                <a:cubicBezTo>
                  <a:pt x="561829" y="237392"/>
                  <a:pt x="577654" y="250581"/>
                  <a:pt x="593481" y="250581"/>
                </a:cubicBezTo>
                <a:cubicBezTo>
                  <a:pt x="611945" y="250581"/>
                  <a:pt x="625133" y="234754"/>
                  <a:pt x="625133" y="218928"/>
                </a:cubicBezTo>
                <a:cubicBezTo>
                  <a:pt x="625133" y="200464"/>
                  <a:pt x="609307" y="187276"/>
                  <a:pt x="593481" y="187276"/>
                </a:cubicBezTo>
                <a:cubicBezTo>
                  <a:pt x="575017" y="187276"/>
                  <a:pt x="561829" y="203102"/>
                  <a:pt x="561829" y="218928"/>
                </a:cubicBezTo>
                <a:close/>
                <a:moveTo>
                  <a:pt x="749104" y="218928"/>
                </a:moveTo>
                <a:cubicBezTo>
                  <a:pt x="749104" y="237392"/>
                  <a:pt x="764931" y="250581"/>
                  <a:pt x="780757" y="250581"/>
                </a:cubicBezTo>
                <a:cubicBezTo>
                  <a:pt x="799221" y="250581"/>
                  <a:pt x="812410" y="234754"/>
                  <a:pt x="812410" y="218928"/>
                </a:cubicBezTo>
                <a:cubicBezTo>
                  <a:pt x="812410" y="200464"/>
                  <a:pt x="796583" y="187276"/>
                  <a:pt x="780757" y="187276"/>
                </a:cubicBezTo>
                <a:cubicBezTo>
                  <a:pt x="764931" y="187276"/>
                  <a:pt x="749104" y="203102"/>
                  <a:pt x="749104" y="218928"/>
                </a:cubicBezTo>
                <a:close/>
                <a:moveTo>
                  <a:pt x="187276" y="31652"/>
                </a:moveTo>
                <a:cubicBezTo>
                  <a:pt x="187276" y="50116"/>
                  <a:pt x="203103" y="63304"/>
                  <a:pt x="218929" y="63304"/>
                </a:cubicBezTo>
                <a:cubicBezTo>
                  <a:pt x="237392" y="63304"/>
                  <a:pt x="250581" y="47478"/>
                  <a:pt x="250581" y="31652"/>
                </a:cubicBezTo>
                <a:cubicBezTo>
                  <a:pt x="250581" y="15826"/>
                  <a:pt x="234754" y="0"/>
                  <a:pt x="218929" y="0"/>
                </a:cubicBezTo>
                <a:cubicBezTo>
                  <a:pt x="200465" y="0"/>
                  <a:pt x="187276" y="15826"/>
                  <a:pt x="187276" y="31652"/>
                </a:cubicBezTo>
                <a:close/>
                <a:moveTo>
                  <a:pt x="374553" y="31652"/>
                </a:moveTo>
                <a:cubicBezTo>
                  <a:pt x="374553" y="50116"/>
                  <a:pt x="390379" y="63304"/>
                  <a:pt x="406204" y="63304"/>
                </a:cubicBezTo>
                <a:cubicBezTo>
                  <a:pt x="424669" y="63304"/>
                  <a:pt x="437857" y="47478"/>
                  <a:pt x="437857" y="31652"/>
                </a:cubicBezTo>
                <a:cubicBezTo>
                  <a:pt x="437857" y="15826"/>
                  <a:pt x="422031" y="0"/>
                  <a:pt x="406204" y="0"/>
                </a:cubicBezTo>
                <a:cubicBezTo>
                  <a:pt x="387741" y="0"/>
                  <a:pt x="374553" y="15826"/>
                  <a:pt x="374553" y="31652"/>
                </a:cubicBezTo>
                <a:close/>
                <a:moveTo>
                  <a:pt x="561829" y="31652"/>
                </a:moveTo>
                <a:cubicBezTo>
                  <a:pt x="561829" y="50116"/>
                  <a:pt x="577654" y="63304"/>
                  <a:pt x="593481" y="63304"/>
                </a:cubicBezTo>
                <a:cubicBezTo>
                  <a:pt x="611945" y="63304"/>
                  <a:pt x="625133" y="47478"/>
                  <a:pt x="625133" y="31652"/>
                </a:cubicBezTo>
                <a:cubicBezTo>
                  <a:pt x="625133" y="15826"/>
                  <a:pt x="609307" y="0"/>
                  <a:pt x="593481" y="0"/>
                </a:cubicBezTo>
                <a:cubicBezTo>
                  <a:pt x="575017" y="0"/>
                  <a:pt x="561829" y="15826"/>
                  <a:pt x="561829" y="31652"/>
                </a:cubicBezTo>
                <a:close/>
                <a:moveTo>
                  <a:pt x="749104" y="31652"/>
                </a:moveTo>
                <a:cubicBezTo>
                  <a:pt x="749104" y="50116"/>
                  <a:pt x="764931" y="63304"/>
                  <a:pt x="780757" y="63304"/>
                </a:cubicBezTo>
                <a:cubicBezTo>
                  <a:pt x="799221" y="63304"/>
                  <a:pt x="812410" y="47478"/>
                  <a:pt x="812410" y="31652"/>
                </a:cubicBezTo>
                <a:cubicBezTo>
                  <a:pt x="812410" y="15826"/>
                  <a:pt x="796583" y="0"/>
                  <a:pt x="780757" y="0"/>
                </a:cubicBezTo>
                <a:cubicBezTo>
                  <a:pt x="764931" y="0"/>
                  <a:pt x="749104" y="15826"/>
                  <a:pt x="749104" y="31652"/>
                </a:cubicBezTo>
                <a:close/>
                <a:moveTo>
                  <a:pt x="31653" y="1379513"/>
                </a:moveTo>
                <a:cubicBezTo>
                  <a:pt x="50116" y="1379513"/>
                  <a:pt x="63304" y="1363687"/>
                  <a:pt x="63304" y="1347861"/>
                </a:cubicBezTo>
                <a:cubicBezTo>
                  <a:pt x="63304" y="1329397"/>
                  <a:pt x="47479" y="1316208"/>
                  <a:pt x="31653" y="1316208"/>
                </a:cubicBezTo>
                <a:cubicBezTo>
                  <a:pt x="13188" y="1316208"/>
                  <a:pt x="0" y="1332035"/>
                  <a:pt x="0" y="1347861"/>
                </a:cubicBezTo>
                <a:cubicBezTo>
                  <a:pt x="0" y="1363687"/>
                  <a:pt x="13188" y="1379513"/>
                  <a:pt x="31653" y="1379513"/>
                </a:cubicBezTo>
                <a:close/>
                <a:moveTo>
                  <a:pt x="31653" y="1189599"/>
                </a:moveTo>
                <a:cubicBezTo>
                  <a:pt x="50116" y="1189599"/>
                  <a:pt x="63304" y="1173773"/>
                  <a:pt x="63304" y="1157947"/>
                </a:cubicBezTo>
                <a:cubicBezTo>
                  <a:pt x="63304" y="1139483"/>
                  <a:pt x="47479" y="1126295"/>
                  <a:pt x="31653" y="1126295"/>
                </a:cubicBezTo>
                <a:cubicBezTo>
                  <a:pt x="13188" y="1126295"/>
                  <a:pt x="0" y="1142121"/>
                  <a:pt x="0" y="1157947"/>
                </a:cubicBezTo>
                <a:cubicBezTo>
                  <a:pt x="0" y="1176411"/>
                  <a:pt x="13188" y="1189599"/>
                  <a:pt x="31653" y="1189599"/>
                </a:cubicBezTo>
                <a:close/>
                <a:moveTo>
                  <a:pt x="31653" y="1002323"/>
                </a:moveTo>
                <a:cubicBezTo>
                  <a:pt x="50116" y="1002323"/>
                  <a:pt x="63304" y="986497"/>
                  <a:pt x="63304" y="970670"/>
                </a:cubicBezTo>
                <a:cubicBezTo>
                  <a:pt x="63304" y="952207"/>
                  <a:pt x="47479" y="939018"/>
                  <a:pt x="31653" y="939018"/>
                </a:cubicBezTo>
                <a:cubicBezTo>
                  <a:pt x="13188" y="939018"/>
                  <a:pt x="0" y="954845"/>
                  <a:pt x="0" y="970670"/>
                </a:cubicBezTo>
                <a:cubicBezTo>
                  <a:pt x="0" y="989135"/>
                  <a:pt x="13188" y="1002323"/>
                  <a:pt x="31653" y="1002323"/>
                </a:cubicBezTo>
                <a:close/>
                <a:moveTo>
                  <a:pt x="31653" y="815047"/>
                </a:moveTo>
                <a:cubicBezTo>
                  <a:pt x="50116" y="815047"/>
                  <a:pt x="63304" y="799220"/>
                  <a:pt x="63304" y="783395"/>
                </a:cubicBezTo>
                <a:cubicBezTo>
                  <a:pt x="63304" y="764931"/>
                  <a:pt x="47479" y="751742"/>
                  <a:pt x="31653" y="751742"/>
                </a:cubicBezTo>
                <a:cubicBezTo>
                  <a:pt x="13188" y="751742"/>
                  <a:pt x="0" y="767568"/>
                  <a:pt x="0" y="783395"/>
                </a:cubicBezTo>
                <a:cubicBezTo>
                  <a:pt x="0" y="801858"/>
                  <a:pt x="13188" y="815047"/>
                  <a:pt x="31653" y="815047"/>
                </a:cubicBezTo>
                <a:close/>
                <a:moveTo>
                  <a:pt x="31653" y="627770"/>
                </a:moveTo>
                <a:cubicBezTo>
                  <a:pt x="50116" y="627770"/>
                  <a:pt x="63304" y="611945"/>
                  <a:pt x="63304" y="596118"/>
                </a:cubicBezTo>
                <a:cubicBezTo>
                  <a:pt x="63304" y="580292"/>
                  <a:pt x="47479" y="564466"/>
                  <a:pt x="31653" y="564466"/>
                </a:cubicBezTo>
                <a:cubicBezTo>
                  <a:pt x="13188" y="564466"/>
                  <a:pt x="0" y="580292"/>
                  <a:pt x="0" y="596118"/>
                </a:cubicBezTo>
                <a:cubicBezTo>
                  <a:pt x="0" y="611945"/>
                  <a:pt x="13188" y="627770"/>
                  <a:pt x="31653" y="627770"/>
                </a:cubicBezTo>
                <a:close/>
                <a:moveTo>
                  <a:pt x="31653" y="440495"/>
                </a:moveTo>
                <a:cubicBezTo>
                  <a:pt x="50116" y="440495"/>
                  <a:pt x="63304" y="424668"/>
                  <a:pt x="63304" y="408842"/>
                </a:cubicBezTo>
                <a:cubicBezTo>
                  <a:pt x="63304" y="390378"/>
                  <a:pt x="47479" y="377190"/>
                  <a:pt x="31653" y="377190"/>
                </a:cubicBezTo>
                <a:cubicBezTo>
                  <a:pt x="13188" y="377190"/>
                  <a:pt x="0" y="393016"/>
                  <a:pt x="0" y="408842"/>
                </a:cubicBezTo>
                <a:cubicBezTo>
                  <a:pt x="0" y="424668"/>
                  <a:pt x="13188" y="440495"/>
                  <a:pt x="31653" y="440495"/>
                </a:cubicBezTo>
                <a:close/>
                <a:moveTo>
                  <a:pt x="31653" y="253218"/>
                </a:moveTo>
                <a:cubicBezTo>
                  <a:pt x="50116" y="253218"/>
                  <a:pt x="63304" y="237392"/>
                  <a:pt x="63304" y="221566"/>
                </a:cubicBezTo>
                <a:cubicBezTo>
                  <a:pt x="63304" y="203102"/>
                  <a:pt x="47479" y="189914"/>
                  <a:pt x="31653" y="189914"/>
                </a:cubicBezTo>
                <a:cubicBezTo>
                  <a:pt x="13188" y="189914"/>
                  <a:pt x="0" y="205740"/>
                  <a:pt x="0" y="221566"/>
                </a:cubicBezTo>
                <a:cubicBezTo>
                  <a:pt x="0" y="237392"/>
                  <a:pt x="13188" y="253218"/>
                  <a:pt x="31653" y="253218"/>
                </a:cubicBezTo>
                <a:close/>
                <a:moveTo>
                  <a:pt x="31653" y="65942"/>
                </a:moveTo>
                <a:cubicBezTo>
                  <a:pt x="50116" y="65942"/>
                  <a:pt x="63304" y="50116"/>
                  <a:pt x="63304" y="34290"/>
                </a:cubicBezTo>
                <a:cubicBezTo>
                  <a:pt x="63304" y="18464"/>
                  <a:pt x="47479" y="2637"/>
                  <a:pt x="31653" y="2637"/>
                </a:cubicBezTo>
                <a:cubicBezTo>
                  <a:pt x="13188" y="2637"/>
                  <a:pt x="0" y="18464"/>
                  <a:pt x="0" y="34290"/>
                </a:cubicBezTo>
                <a:cubicBezTo>
                  <a:pt x="0" y="50116"/>
                  <a:pt x="13188" y="65942"/>
                  <a:pt x="31653" y="6594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2700000" scaled="0"/>
          </a:gradFill>
          <a:ln w="26366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 sz="3200"/>
          </a:p>
        </p:txBody>
      </p:sp>
      <p:sp>
        <p:nvSpPr>
          <p:cNvPr id="27" name="标题 1"/>
          <p:cNvSpPr txBox="1"/>
          <p:nvPr/>
        </p:nvSpPr>
        <p:spPr>
          <a:xfrm>
            <a:off x="189030" y="-12700"/>
            <a:ext cx="1136003" cy="1143000"/>
          </a:xfrm>
          <a:custGeom>
            <a:avLst/>
            <a:gdLst>
              <a:gd name="connsiteX0" fmla="*/ 2393599 w 2484463"/>
              <a:gd name="connsiteY0" fmla="*/ 1454 h 2444263"/>
              <a:gd name="connsiteX1" fmla="*/ 2393599 w 2484463"/>
              <a:gd name="connsiteY1" fmla="*/ -127 h 2444263"/>
              <a:gd name="connsiteX2" fmla="*/ 90786 w 2484463"/>
              <a:gd name="connsiteY2" fmla="*/ -127 h 2444263"/>
              <a:gd name="connsiteX3" fmla="*/ 90786 w 2484463"/>
              <a:gd name="connsiteY3" fmla="*/ 1454 h 2444263"/>
              <a:gd name="connsiteX4" fmla="*/ -39 w 2484463"/>
              <a:gd name="connsiteY4" fmla="*/ 24640 h 2444263"/>
              <a:gd name="connsiteX5" fmla="*/ 59056 w 2484463"/>
              <a:gd name="connsiteY5" fmla="*/ 72029 h 2444263"/>
              <a:gd name="connsiteX6" fmla="*/ 90786 w 2484463"/>
              <a:gd name="connsiteY6" fmla="*/ 158601 h 2444263"/>
              <a:gd name="connsiteX7" fmla="*/ 90786 w 2484463"/>
              <a:gd name="connsiteY7" fmla="*/ 158601 h 2444263"/>
              <a:gd name="connsiteX8" fmla="*/ 106934 w 2484463"/>
              <a:gd name="connsiteY8" fmla="*/ 1840166 h 2444263"/>
              <a:gd name="connsiteX9" fmla="*/ 109456 w 2484463"/>
              <a:gd name="connsiteY9" fmla="*/ 1851834 h 2444263"/>
              <a:gd name="connsiteX10" fmla="*/ 851339 w 2484463"/>
              <a:gd name="connsiteY10" fmla="*/ 2444137 h 2444263"/>
              <a:gd name="connsiteX11" fmla="*/ 1633046 w 2484463"/>
              <a:gd name="connsiteY11" fmla="*/ 2444137 h 2444263"/>
              <a:gd name="connsiteX12" fmla="*/ 2374930 w 2484463"/>
              <a:gd name="connsiteY12" fmla="*/ 1851797 h 2444263"/>
              <a:gd name="connsiteX13" fmla="*/ 2377414 w 2484463"/>
              <a:gd name="connsiteY13" fmla="*/ 1840166 h 2444263"/>
              <a:gd name="connsiteX14" fmla="*/ 2393599 w 2484463"/>
              <a:gd name="connsiteY14" fmla="*/ 158601 h 2444263"/>
              <a:gd name="connsiteX15" fmla="*/ 2393599 w 2484463"/>
              <a:gd name="connsiteY15" fmla="*/ 158601 h 2444263"/>
              <a:gd name="connsiteX16" fmla="*/ 2425330 w 2484463"/>
              <a:gd name="connsiteY16" fmla="*/ 72029 h 2444263"/>
              <a:gd name="connsiteX17" fmla="*/ 2484424 w 2484463"/>
              <a:gd name="connsiteY17" fmla="*/ 24640 h 2444263"/>
              <a:gd name="connsiteX18" fmla="*/ 2393599 w 2484463"/>
              <a:gd name="connsiteY18" fmla="*/ 1454 h 2444263"/>
            </a:gdLst>
            <a:ahLst/>
            <a:cxnLst/>
            <a:rect l="l" t="t" r="r" b="b"/>
            <a:pathLst>
              <a:path w="2484463" h="2444263">
                <a:moveTo>
                  <a:pt x="2393599" y="1454"/>
                </a:moveTo>
                <a:lnTo>
                  <a:pt x="2393599" y="-127"/>
                </a:lnTo>
                <a:lnTo>
                  <a:pt x="90786" y="-127"/>
                </a:lnTo>
                <a:lnTo>
                  <a:pt x="90786" y="1454"/>
                </a:lnTo>
                <a:cubicBezTo>
                  <a:pt x="59508" y="4578"/>
                  <a:pt x="28906" y="12407"/>
                  <a:pt x="-39" y="24640"/>
                </a:cubicBezTo>
                <a:cubicBezTo>
                  <a:pt x="22395" y="36685"/>
                  <a:pt x="42419" y="52757"/>
                  <a:pt x="59056" y="72029"/>
                </a:cubicBezTo>
                <a:cubicBezTo>
                  <a:pt x="79683" y="96156"/>
                  <a:pt x="90937" y="126870"/>
                  <a:pt x="90786" y="158601"/>
                </a:cubicBezTo>
                <a:lnTo>
                  <a:pt x="90786" y="158601"/>
                </a:lnTo>
                <a:cubicBezTo>
                  <a:pt x="90786" y="212276"/>
                  <a:pt x="96357" y="1789653"/>
                  <a:pt x="106934" y="1840166"/>
                </a:cubicBezTo>
                <a:cubicBezTo>
                  <a:pt x="107724" y="1843930"/>
                  <a:pt x="108590" y="1847957"/>
                  <a:pt x="109456" y="1851834"/>
                </a:cubicBezTo>
                <a:cubicBezTo>
                  <a:pt x="186015" y="2190933"/>
                  <a:pt x="489092" y="2444137"/>
                  <a:pt x="851339" y="2444137"/>
                </a:cubicBezTo>
                <a:lnTo>
                  <a:pt x="1633046" y="2444137"/>
                </a:lnTo>
                <a:cubicBezTo>
                  <a:pt x="1995293" y="2444137"/>
                  <a:pt x="2298408" y="2190895"/>
                  <a:pt x="2374930" y="1851797"/>
                </a:cubicBezTo>
                <a:cubicBezTo>
                  <a:pt x="2375796" y="1848033"/>
                  <a:pt x="2376661" y="1844043"/>
                  <a:pt x="2377414" y="1840166"/>
                </a:cubicBezTo>
                <a:cubicBezTo>
                  <a:pt x="2388028" y="1789653"/>
                  <a:pt x="2393599" y="212276"/>
                  <a:pt x="2393599" y="158601"/>
                </a:cubicBezTo>
                <a:lnTo>
                  <a:pt x="2393599" y="158601"/>
                </a:lnTo>
                <a:cubicBezTo>
                  <a:pt x="2393448" y="126870"/>
                  <a:pt x="2404703" y="96156"/>
                  <a:pt x="2425330" y="72029"/>
                </a:cubicBezTo>
                <a:cubicBezTo>
                  <a:pt x="2441966" y="52757"/>
                  <a:pt x="2461991" y="36685"/>
                  <a:pt x="2484424" y="24640"/>
                </a:cubicBezTo>
                <a:cubicBezTo>
                  <a:pt x="2455479" y="12370"/>
                  <a:pt x="2424878" y="4578"/>
                  <a:pt x="2393599" y="145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8" name="标题 1"/>
          <p:cNvSpPr txBox="1"/>
          <p:nvPr/>
        </p:nvSpPr>
        <p:spPr>
          <a:xfrm>
            <a:off x="388223" y="203164"/>
            <a:ext cx="737616" cy="737616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9" name="标题 1"/>
          <p:cNvSpPr txBox="1"/>
          <p:nvPr/>
        </p:nvSpPr>
        <p:spPr>
          <a:xfrm>
            <a:off x="1493519" y="279711"/>
            <a:ext cx="7701382" cy="5962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4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Data Interaksi</a:t>
            </a:r>
            <a:endParaRPr kumimoji="1" lang="zh-CN" altLang="en-US" sz="3200"/>
          </a:p>
        </p:txBody>
      </p:sp>
      <p:sp>
        <p:nvSpPr>
          <p:cNvPr id="30" name="标题 1"/>
          <p:cNvSpPr txBox="1"/>
          <p:nvPr/>
        </p:nvSpPr>
        <p:spPr>
          <a:xfrm rot="18853245">
            <a:off x="806552" y="469786"/>
            <a:ext cx="178714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1" name="标题 1"/>
          <p:cNvSpPr txBox="1"/>
          <p:nvPr/>
        </p:nvSpPr>
        <p:spPr>
          <a:xfrm rot="18853245">
            <a:off x="804915" y="472351"/>
            <a:ext cx="173734" cy="173734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2" name="标题 1"/>
          <p:cNvSpPr txBox="1"/>
          <p:nvPr/>
        </p:nvSpPr>
        <p:spPr>
          <a:xfrm rot="18853245" flipH="1">
            <a:off x="667675" y="609475"/>
            <a:ext cx="178713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3" name="标题 1"/>
          <p:cNvSpPr txBox="1"/>
          <p:nvPr/>
        </p:nvSpPr>
        <p:spPr>
          <a:xfrm rot="18853245" flipH="1">
            <a:off x="670024" y="607943"/>
            <a:ext cx="173734" cy="173734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4" name="标题 1"/>
          <p:cNvSpPr txBox="1"/>
          <p:nvPr/>
        </p:nvSpPr>
        <p:spPr>
          <a:xfrm rot="18853245" flipV="1">
            <a:off x="667674" y="330096"/>
            <a:ext cx="178714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5" name="标题 1"/>
          <p:cNvSpPr txBox="1"/>
          <p:nvPr/>
        </p:nvSpPr>
        <p:spPr>
          <a:xfrm rot="18853245" flipV="1">
            <a:off x="670164" y="336815"/>
            <a:ext cx="173734" cy="173733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6" name="标题 1"/>
          <p:cNvSpPr txBox="1"/>
          <p:nvPr/>
        </p:nvSpPr>
        <p:spPr>
          <a:xfrm rot="18853245" flipH="1" flipV="1">
            <a:off x="528797" y="469786"/>
            <a:ext cx="178713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7" name="标题 1"/>
          <p:cNvSpPr txBox="1"/>
          <p:nvPr/>
        </p:nvSpPr>
        <p:spPr>
          <a:xfrm rot="18853245" flipH="1" flipV="1">
            <a:off x="535414" y="472407"/>
            <a:ext cx="173734" cy="173733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889687"/>
              </p:ext>
            </p:extLst>
          </p:nvPr>
        </p:nvGraphicFramePr>
        <p:xfrm>
          <a:off x="357423" y="1362506"/>
          <a:ext cx="5460054" cy="5495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902294"/>
              </p:ext>
            </p:extLst>
          </p:nvPr>
        </p:nvGraphicFramePr>
        <p:xfrm>
          <a:off x="6336520" y="1362506"/>
          <a:ext cx="5716762" cy="4300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62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标题 1"/>
          <p:cNvSpPr txBox="1"/>
          <p:nvPr/>
        </p:nvSpPr>
        <p:spPr>
          <a:xfrm>
            <a:off x="-3" y="203164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6" name="标题 1"/>
          <p:cNvSpPr txBox="1"/>
          <p:nvPr/>
        </p:nvSpPr>
        <p:spPr>
          <a:xfrm rot="16200000" flipH="1">
            <a:off x="198465" y="623476"/>
            <a:ext cx="540562" cy="937497"/>
          </a:xfrm>
          <a:custGeom>
            <a:avLst/>
            <a:gdLst>
              <a:gd name="connsiteX0" fmla="*/ 0 w 812409"/>
              <a:gd name="connsiteY0" fmla="*/ 1532499 h 1564151"/>
              <a:gd name="connsiteX1" fmla="*/ 31653 w 812409"/>
              <a:gd name="connsiteY1" fmla="*/ 1564151 h 1564151"/>
              <a:gd name="connsiteX2" fmla="*/ 63304 w 812409"/>
              <a:gd name="connsiteY2" fmla="*/ 1532499 h 1564151"/>
              <a:gd name="connsiteX3" fmla="*/ 31653 w 812409"/>
              <a:gd name="connsiteY3" fmla="*/ 1500847 h 1564151"/>
              <a:gd name="connsiteX4" fmla="*/ 0 w 812409"/>
              <a:gd name="connsiteY4" fmla="*/ 1532499 h 1564151"/>
              <a:gd name="connsiteX5" fmla="*/ 187276 w 812409"/>
              <a:gd name="connsiteY5" fmla="*/ 1532499 h 1564151"/>
              <a:gd name="connsiteX6" fmla="*/ 218929 w 812409"/>
              <a:gd name="connsiteY6" fmla="*/ 1564151 h 1564151"/>
              <a:gd name="connsiteX7" fmla="*/ 250581 w 812409"/>
              <a:gd name="connsiteY7" fmla="*/ 1532499 h 1564151"/>
              <a:gd name="connsiteX8" fmla="*/ 218929 w 812409"/>
              <a:gd name="connsiteY8" fmla="*/ 1500847 h 1564151"/>
              <a:gd name="connsiteX9" fmla="*/ 187276 w 812409"/>
              <a:gd name="connsiteY9" fmla="*/ 1532499 h 1564151"/>
              <a:gd name="connsiteX10" fmla="*/ 374553 w 812409"/>
              <a:gd name="connsiteY10" fmla="*/ 1532499 h 1564151"/>
              <a:gd name="connsiteX11" fmla="*/ 406204 w 812409"/>
              <a:gd name="connsiteY11" fmla="*/ 1564151 h 1564151"/>
              <a:gd name="connsiteX12" fmla="*/ 437857 w 812409"/>
              <a:gd name="connsiteY12" fmla="*/ 1532499 h 1564151"/>
              <a:gd name="connsiteX13" fmla="*/ 406204 w 812409"/>
              <a:gd name="connsiteY13" fmla="*/ 1500847 h 1564151"/>
              <a:gd name="connsiteX14" fmla="*/ 374553 w 812409"/>
              <a:gd name="connsiteY14" fmla="*/ 1532499 h 1564151"/>
              <a:gd name="connsiteX15" fmla="*/ 561829 w 812409"/>
              <a:gd name="connsiteY15" fmla="*/ 1532499 h 1564151"/>
              <a:gd name="connsiteX16" fmla="*/ 593481 w 812409"/>
              <a:gd name="connsiteY16" fmla="*/ 1564151 h 1564151"/>
              <a:gd name="connsiteX17" fmla="*/ 625133 w 812409"/>
              <a:gd name="connsiteY17" fmla="*/ 1532499 h 1564151"/>
              <a:gd name="connsiteX18" fmla="*/ 593481 w 812409"/>
              <a:gd name="connsiteY18" fmla="*/ 1500847 h 1564151"/>
              <a:gd name="connsiteX19" fmla="*/ 561829 w 812409"/>
              <a:gd name="connsiteY19" fmla="*/ 1532499 h 1564151"/>
              <a:gd name="connsiteX20" fmla="*/ 749104 w 812409"/>
              <a:gd name="connsiteY20" fmla="*/ 1532499 h 1564151"/>
              <a:gd name="connsiteX21" fmla="*/ 780757 w 812409"/>
              <a:gd name="connsiteY21" fmla="*/ 1564151 h 1564151"/>
              <a:gd name="connsiteX22" fmla="*/ 812410 w 812409"/>
              <a:gd name="connsiteY22" fmla="*/ 1532499 h 1564151"/>
              <a:gd name="connsiteX23" fmla="*/ 780757 w 812409"/>
              <a:gd name="connsiteY23" fmla="*/ 1500847 h 1564151"/>
              <a:gd name="connsiteX24" fmla="*/ 749104 w 812409"/>
              <a:gd name="connsiteY24" fmla="*/ 1532499 h 1564151"/>
              <a:gd name="connsiteX25" fmla="*/ 187276 w 812409"/>
              <a:gd name="connsiteY25" fmla="*/ 1345223 h 1564151"/>
              <a:gd name="connsiteX26" fmla="*/ 218929 w 812409"/>
              <a:gd name="connsiteY26" fmla="*/ 1376875 h 1564151"/>
              <a:gd name="connsiteX27" fmla="*/ 250581 w 812409"/>
              <a:gd name="connsiteY27" fmla="*/ 1345223 h 1564151"/>
              <a:gd name="connsiteX28" fmla="*/ 218929 w 812409"/>
              <a:gd name="connsiteY28" fmla="*/ 1313571 h 1564151"/>
              <a:gd name="connsiteX29" fmla="*/ 187276 w 812409"/>
              <a:gd name="connsiteY29" fmla="*/ 1345223 h 1564151"/>
              <a:gd name="connsiteX30" fmla="*/ 374553 w 812409"/>
              <a:gd name="connsiteY30" fmla="*/ 1345223 h 1564151"/>
              <a:gd name="connsiteX31" fmla="*/ 406204 w 812409"/>
              <a:gd name="connsiteY31" fmla="*/ 1376875 h 1564151"/>
              <a:gd name="connsiteX32" fmla="*/ 437857 w 812409"/>
              <a:gd name="connsiteY32" fmla="*/ 1345223 h 1564151"/>
              <a:gd name="connsiteX33" fmla="*/ 406204 w 812409"/>
              <a:gd name="connsiteY33" fmla="*/ 1313571 h 1564151"/>
              <a:gd name="connsiteX34" fmla="*/ 374553 w 812409"/>
              <a:gd name="connsiteY34" fmla="*/ 1345223 h 1564151"/>
              <a:gd name="connsiteX35" fmla="*/ 561829 w 812409"/>
              <a:gd name="connsiteY35" fmla="*/ 1345223 h 1564151"/>
              <a:gd name="connsiteX36" fmla="*/ 593481 w 812409"/>
              <a:gd name="connsiteY36" fmla="*/ 1376875 h 1564151"/>
              <a:gd name="connsiteX37" fmla="*/ 625133 w 812409"/>
              <a:gd name="connsiteY37" fmla="*/ 1345223 h 1564151"/>
              <a:gd name="connsiteX38" fmla="*/ 593481 w 812409"/>
              <a:gd name="connsiteY38" fmla="*/ 1313571 h 1564151"/>
              <a:gd name="connsiteX39" fmla="*/ 561829 w 812409"/>
              <a:gd name="connsiteY39" fmla="*/ 1345223 h 1564151"/>
              <a:gd name="connsiteX40" fmla="*/ 749104 w 812409"/>
              <a:gd name="connsiteY40" fmla="*/ 1345223 h 1564151"/>
              <a:gd name="connsiteX41" fmla="*/ 780757 w 812409"/>
              <a:gd name="connsiteY41" fmla="*/ 1376875 h 1564151"/>
              <a:gd name="connsiteX42" fmla="*/ 812410 w 812409"/>
              <a:gd name="connsiteY42" fmla="*/ 1345223 h 1564151"/>
              <a:gd name="connsiteX43" fmla="*/ 780757 w 812409"/>
              <a:gd name="connsiteY43" fmla="*/ 1313571 h 1564151"/>
              <a:gd name="connsiteX44" fmla="*/ 749104 w 812409"/>
              <a:gd name="connsiteY44" fmla="*/ 1345223 h 1564151"/>
              <a:gd name="connsiteX45" fmla="*/ 187276 w 812409"/>
              <a:gd name="connsiteY45" fmla="*/ 1157947 h 1564151"/>
              <a:gd name="connsiteX46" fmla="*/ 218929 w 812409"/>
              <a:gd name="connsiteY46" fmla="*/ 1189599 h 1564151"/>
              <a:gd name="connsiteX47" fmla="*/ 250581 w 812409"/>
              <a:gd name="connsiteY47" fmla="*/ 1157947 h 1564151"/>
              <a:gd name="connsiteX48" fmla="*/ 218929 w 812409"/>
              <a:gd name="connsiteY48" fmla="*/ 1126295 h 1564151"/>
              <a:gd name="connsiteX49" fmla="*/ 187276 w 812409"/>
              <a:gd name="connsiteY49" fmla="*/ 1157947 h 1564151"/>
              <a:gd name="connsiteX50" fmla="*/ 374553 w 812409"/>
              <a:gd name="connsiteY50" fmla="*/ 1157947 h 1564151"/>
              <a:gd name="connsiteX51" fmla="*/ 406204 w 812409"/>
              <a:gd name="connsiteY51" fmla="*/ 1189599 h 1564151"/>
              <a:gd name="connsiteX52" fmla="*/ 437857 w 812409"/>
              <a:gd name="connsiteY52" fmla="*/ 1157947 h 1564151"/>
              <a:gd name="connsiteX53" fmla="*/ 406204 w 812409"/>
              <a:gd name="connsiteY53" fmla="*/ 1126295 h 1564151"/>
              <a:gd name="connsiteX54" fmla="*/ 374553 w 812409"/>
              <a:gd name="connsiteY54" fmla="*/ 1157947 h 1564151"/>
              <a:gd name="connsiteX55" fmla="*/ 561829 w 812409"/>
              <a:gd name="connsiteY55" fmla="*/ 1157947 h 1564151"/>
              <a:gd name="connsiteX56" fmla="*/ 593481 w 812409"/>
              <a:gd name="connsiteY56" fmla="*/ 1189599 h 1564151"/>
              <a:gd name="connsiteX57" fmla="*/ 625133 w 812409"/>
              <a:gd name="connsiteY57" fmla="*/ 1157947 h 1564151"/>
              <a:gd name="connsiteX58" fmla="*/ 593481 w 812409"/>
              <a:gd name="connsiteY58" fmla="*/ 1126295 h 1564151"/>
              <a:gd name="connsiteX59" fmla="*/ 561829 w 812409"/>
              <a:gd name="connsiteY59" fmla="*/ 1157947 h 1564151"/>
              <a:gd name="connsiteX60" fmla="*/ 749104 w 812409"/>
              <a:gd name="connsiteY60" fmla="*/ 1157947 h 1564151"/>
              <a:gd name="connsiteX61" fmla="*/ 780757 w 812409"/>
              <a:gd name="connsiteY61" fmla="*/ 1189599 h 1564151"/>
              <a:gd name="connsiteX62" fmla="*/ 812410 w 812409"/>
              <a:gd name="connsiteY62" fmla="*/ 1157947 h 1564151"/>
              <a:gd name="connsiteX63" fmla="*/ 780757 w 812409"/>
              <a:gd name="connsiteY63" fmla="*/ 1126295 h 1564151"/>
              <a:gd name="connsiteX64" fmla="*/ 749104 w 812409"/>
              <a:gd name="connsiteY64" fmla="*/ 1157947 h 1564151"/>
              <a:gd name="connsiteX65" fmla="*/ 187276 w 812409"/>
              <a:gd name="connsiteY65" fmla="*/ 970670 h 1564151"/>
              <a:gd name="connsiteX66" fmla="*/ 218929 w 812409"/>
              <a:gd name="connsiteY66" fmla="*/ 1002323 h 1564151"/>
              <a:gd name="connsiteX67" fmla="*/ 250581 w 812409"/>
              <a:gd name="connsiteY67" fmla="*/ 970670 h 1564151"/>
              <a:gd name="connsiteX68" fmla="*/ 218929 w 812409"/>
              <a:gd name="connsiteY68" fmla="*/ 939018 h 1564151"/>
              <a:gd name="connsiteX69" fmla="*/ 187276 w 812409"/>
              <a:gd name="connsiteY69" fmla="*/ 970670 h 1564151"/>
              <a:gd name="connsiteX70" fmla="*/ 374553 w 812409"/>
              <a:gd name="connsiteY70" fmla="*/ 970670 h 1564151"/>
              <a:gd name="connsiteX71" fmla="*/ 406204 w 812409"/>
              <a:gd name="connsiteY71" fmla="*/ 1002323 h 1564151"/>
              <a:gd name="connsiteX72" fmla="*/ 437857 w 812409"/>
              <a:gd name="connsiteY72" fmla="*/ 970670 h 1564151"/>
              <a:gd name="connsiteX73" fmla="*/ 406204 w 812409"/>
              <a:gd name="connsiteY73" fmla="*/ 939018 h 1564151"/>
              <a:gd name="connsiteX74" fmla="*/ 374553 w 812409"/>
              <a:gd name="connsiteY74" fmla="*/ 970670 h 1564151"/>
              <a:gd name="connsiteX75" fmla="*/ 561829 w 812409"/>
              <a:gd name="connsiteY75" fmla="*/ 970670 h 1564151"/>
              <a:gd name="connsiteX76" fmla="*/ 593481 w 812409"/>
              <a:gd name="connsiteY76" fmla="*/ 1002323 h 1564151"/>
              <a:gd name="connsiteX77" fmla="*/ 625133 w 812409"/>
              <a:gd name="connsiteY77" fmla="*/ 970670 h 1564151"/>
              <a:gd name="connsiteX78" fmla="*/ 593481 w 812409"/>
              <a:gd name="connsiteY78" fmla="*/ 939018 h 1564151"/>
              <a:gd name="connsiteX79" fmla="*/ 561829 w 812409"/>
              <a:gd name="connsiteY79" fmla="*/ 970670 h 1564151"/>
              <a:gd name="connsiteX80" fmla="*/ 749104 w 812409"/>
              <a:gd name="connsiteY80" fmla="*/ 970670 h 1564151"/>
              <a:gd name="connsiteX81" fmla="*/ 780757 w 812409"/>
              <a:gd name="connsiteY81" fmla="*/ 1002323 h 1564151"/>
              <a:gd name="connsiteX82" fmla="*/ 812410 w 812409"/>
              <a:gd name="connsiteY82" fmla="*/ 970670 h 1564151"/>
              <a:gd name="connsiteX83" fmla="*/ 780757 w 812409"/>
              <a:gd name="connsiteY83" fmla="*/ 939018 h 1564151"/>
              <a:gd name="connsiteX84" fmla="*/ 749104 w 812409"/>
              <a:gd name="connsiteY84" fmla="*/ 970670 h 1564151"/>
              <a:gd name="connsiteX85" fmla="*/ 187276 w 812409"/>
              <a:gd name="connsiteY85" fmla="*/ 783395 h 1564151"/>
              <a:gd name="connsiteX86" fmla="*/ 218929 w 812409"/>
              <a:gd name="connsiteY86" fmla="*/ 815047 h 1564151"/>
              <a:gd name="connsiteX87" fmla="*/ 250581 w 812409"/>
              <a:gd name="connsiteY87" fmla="*/ 783395 h 1564151"/>
              <a:gd name="connsiteX88" fmla="*/ 218929 w 812409"/>
              <a:gd name="connsiteY88" fmla="*/ 751742 h 1564151"/>
              <a:gd name="connsiteX89" fmla="*/ 187276 w 812409"/>
              <a:gd name="connsiteY89" fmla="*/ 783395 h 1564151"/>
              <a:gd name="connsiteX90" fmla="*/ 374553 w 812409"/>
              <a:gd name="connsiteY90" fmla="*/ 783395 h 1564151"/>
              <a:gd name="connsiteX91" fmla="*/ 406204 w 812409"/>
              <a:gd name="connsiteY91" fmla="*/ 815047 h 1564151"/>
              <a:gd name="connsiteX92" fmla="*/ 437857 w 812409"/>
              <a:gd name="connsiteY92" fmla="*/ 783395 h 1564151"/>
              <a:gd name="connsiteX93" fmla="*/ 406204 w 812409"/>
              <a:gd name="connsiteY93" fmla="*/ 751742 h 1564151"/>
              <a:gd name="connsiteX94" fmla="*/ 374553 w 812409"/>
              <a:gd name="connsiteY94" fmla="*/ 783395 h 1564151"/>
              <a:gd name="connsiteX95" fmla="*/ 561829 w 812409"/>
              <a:gd name="connsiteY95" fmla="*/ 783395 h 1564151"/>
              <a:gd name="connsiteX96" fmla="*/ 593481 w 812409"/>
              <a:gd name="connsiteY96" fmla="*/ 815047 h 1564151"/>
              <a:gd name="connsiteX97" fmla="*/ 625133 w 812409"/>
              <a:gd name="connsiteY97" fmla="*/ 783395 h 1564151"/>
              <a:gd name="connsiteX98" fmla="*/ 593481 w 812409"/>
              <a:gd name="connsiteY98" fmla="*/ 751742 h 1564151"/>
              <a:gd name="connsiteX99" fmla="*/ 561829 w 812409"/>
              <a:gd name="connsiteY99" fmla="*/ 783395 h 1564151"/>
              <a:gd name="connsiteX100" fmla="*/ 749104 w 812409"/>
              <a:gd name="connsiteY100" fmla="*/ 783395 h 1564151"/>
              <a:gd name="connsiteX101" fmla="*/ 780757 w 812409"/>
              <a:gd name="connsiteY101" fmla="*/ 815047 h 1564151"/>
              <a:gd name="connsiteX102" fmla="*/ 812410 w 812409"/>
              <a:gd name="connsiteY102" fmla="*/ 783395 h 1564151"/>
              <a:gd name="connsiteX103" fmla="*/ 780757 w 812409"/>
              <a:gd name="connsiteY103" fmla="*/ 751742 h 1564151"/>
              <a:gd name="connsiteX104" fmla="*/ 749104 w 812409"/>
              <a:gd name="connsiteY104" fmla="*/ 783395 h 1564151"/>
              <a:gd name="connsiteX105" fmla="*/ 187276 w 812409"/>
              <a:gd name="connsiteY105" fmla="*/ 596118 h 1564151"/>
              <a:gd name="connsiteX106" fmla="*/ 218929 w 812409"/>
              <a:gd name="connsiteY106" fmla="*/ 627770 h 1564151"/>
              <a:gd name="connsiteX107" fmla="*/ 250581 w 812409"/>
              <a:gd name="connsiteY107" fmla="*/ 596118 h 1564151"/>
              <a:gd name="connsiteX108" fmla="*/ 218929 w 812409"/>
              <a:gd name="connsiteY108" fmla="*/ 564466 h 1564151"/>
              <a:gd name="connsiteX109" fmla="*/ 187276 w 812409"/>
              <a:gd name="connsiteY109" fmla="*/ 596118 h 1564151"/>
              <a:gd name="connsiteX110" fmla="*/ 374553 w 812409"/>
              <a:gd name="connsiteY110" fmla="*/ 596118 h 1564151"/>
              <a:gd name="connsiteX111" fmla="*/ 406204 w 812409"/>
              <a:gd name="connsiteY111" fmla="*/ 627770 h 1564151"/>
              <a:gd name="connsiteX112" fmla="*/ 437857 w 812409"/>
              <a:gd name="connsiteY112" fmla="*/ 596118 h 1564151"/>
              <a:gd name="connsiteX113" fmla="*/ 406204 w 812409"/>
              <a:gd name="connsiteY113" fmla="*/ 564466 h 1564151"/>
              <a:gd name="connsiteX114" fmla="*/ 374553 w 812409"/>
              <a:gd name="connsiteY114" fmla="*/ 596118 h 1564151"/>
              <a:gd name="connsiteX115" fmla="*/ 561829 w 812409"/>
              <a:gd name="connsiteY115" fmla="*/ 596118 h 1564151"/>
              <a:gd name="connsiteX116" fmla="*/ 593481 w 812409"/>
              <a:gd name="connsiteY116" fmla="*/ 627770 h 1564151"/>
              <a:gd name="connsiteX117" fmla="*/ 625133 w 812409"/>
              <a:gd name="connsiteY117" fmla="*/ 596118 h 1564151"/>
              <a:gd name="connsiteX118" fmla="*/ 593481 w 812409"/>
              <a:gd name="connsiteY118" fmla="*/ 564466 h 1564151"/>
              <a:gd name="connsiteX119" fmla="*/ 561829 w 812409"/>
              <a:gd name="connsiteY119" fmla="*/ 596118 h 1564151"/>
              <a:gd name="connsiteX120" fmla="*/ 749104 w 812409"/>
              <a:gd name="connsiteY120" fmla="*/ 596118 h 1564151"/>
              <a:gd name="connsiteX121" fmla="*/ 780757 w 812409"/>
              <a:gd name="connsiteY121" fmla="*/ 627770 h 1564151"/>
              <a:gd name="connsiteX122" fmla="*/ 812410 w 812409"/>
              <a:gd name="connsiteY122" fmla="*/ 596118 h 1564151"/>
              <a:gd name="connsiteX123" fmla="*/ 780757 w 812409"/>
              <a:gd name="connsiteY123" fmla="*/ 564466 h 1564151"/>
              <a:gd name="connsiteX124" fmla="*/ 749104 w 812409"/>
              <a:gd name="connsiteY124" fmla="*/ 596118 h 1564151"/>
              <a:gd name="connsiteX125" fmla="*/ 187276 w 812409"/>
              <a:gd name="connsiteY125" fmla="*/ 408842 h 1564151"/>
              <a:gd name="connsiteX126" fmla="*/ 218929 w 812409"/>
              <a:gd name="connsiteY126" fmla="*/ 440495 h 1564151"/>
              <a:gd name="connsiteX127" fmla="*/ 250581 w 812409"/>
              <a:gd name="connsiteY127" fmla="*/ 408842 h 1564151"/>
              <a:gd name="connsiteX128" fmla="*/ 218929 w 812409"/>
              <a:gd name="connsiteY128" fmla="*/ 377190 h 1564151"/>
              <a:gd name="connsiteX129" fmla="*/ 187276 w 812409"/>
              <a:gd name="connsiteY129" fmla="*/ 408842 h 1564151"/>
              <a:gd name="connsiteX130" fmla="*/ 374553 w 812409"/>
              <a:gd name="connsiteY130" fmla="*/ 408842 h 1564151"/>
              <a:gd name="connsiteX131" fmla="*/ 406204 w 812409"/>
              <a:gd name="connsiteY131" fmla="*/ 440495 h 1564151"/>
              <a:gd name="connsiteX132" fmla="*/ 437857 w 812409"/>
              <a:gd name="connsiteY132" fmla="*/ 408842 h 1564151"/>
              <a:gd name="connsiteX133" fmla="*/ 406204 w 812409"/>
              <a:gd name="connsiteY133" fmla="*/ 377190 h 1564151"/>
              <a:gd name="connsiteX134" fmla="*/ 374553 w 812409"/>
              <a:gd name="connsiteY134" fmla="*/ 408842 h 1564151"/>
              <a:gd name="connsiteX135" fmla="*/ 561829 w 812409"/>
              <a:gd name="connsiteY135" fmla="*/ 408842 h 1564151"/>
              <a:gd name="connsiteX136" fmla="*/ 593481 w 812409"/>
              <a:gd name="connsiteY136" fmla="*/ 440495 h 1564151"/>
              <a:gd name="connsiteX137" fmla="*/ 625133 w 812409"/>
              <a:gd name="connsiteY137" fmla="*/ 408842 h 1564151"/>
              <a:gd name="connsiteX138" fmla="*/ 593481 w 812409"/>
              <a:gd name="connsiteY138" fmla="*/ 377190 h 1564151"/>
              <a:gd name="connsiteX139" fmla="*/ 561829 w 812409"/>
              <a:gd name="connsiteY139" fmla="*/ 408842 h 1564151"/>
              <a:gd name="connsiteX140" fmla="*/ 749104 w 812409"/>
              <a:gd name="connsiteY140" fmla="*/ 408842 h 1564151"/>
              <a:gd name="connsiteX141" fmla="*/ 780757 w 812409"/>
              <a:gd name="connsiteY141" fmla="*/ 440495 h 1564151"/>
              <a:gd name="connsiteX142" fmla="*/ 812410 w 812409"/>
              <a:gd name="connsiteY142" fmla="*/ 408842 h 1564151"/>
              <a:gd name="connsiteX143" fmla="*/ 780757 w 812409"/>
              <a:gd name="connsiteY143" fmla="*/ 377190 h 1564151"/>
              <a:gd name="connsiteX144" fmla="*/ 749104 w 812409"/>
              <a:gd name="connsiteY144" fmla="*/ 408842 h 1564151"/>
              <a:gd name="connsiteX145" fmla="*/ 187276 w 812409"/>
              <a:gd name="connsiteY145" fmla="*/ 218928 h 1564151"/>
              <a:gd name="connsiteX146" fmla="*/ 218929 w 812409"/>
              <a:gd name="connsiteY146" fmla="*/ 250581 h 1564151"/>
              <a:gd name="connsiteX147" fmla="*/ 250581 w 812409"/>
              <a:gd name="connsiteY147" fmla="*/ 218928 h 1564151"/>
              <a:gd name="connsiteX148" fmla="*/ 218929 w 812409"/>
              <a:gd name="connsiteY148" fmla="*/ 187276 h 1564151"/>
              <a:gd name="connsiteX149" fmla="*/ 187276 w 812409"/>
              <a:gd name="connsiteY149" fmla="*/ 218928 h 1564151"/>
              <a:gd name="connsiteX150" fmla="*/ 374553 w 812409"/>
              <a:gd name="connsiteY150" fmla="*/ 218928 h 1564151"/>
              <a:gd name="connsiteX151" fmla="*/ 406204 w 812409"/>
              <a:gd name="connsiteY151" fmla="*/ 250581 h 1564151"/>
              <a:gd name="connsiteX152" fmla="*/ 437857 w 812409"/>
              <a:gd name="connsiteY152" fmla="*/ 218928 h 1564151"/>
              <a:gd name="connsiteX153" fmla="*/ 406204 w 812409"/>
              <a:gd name="connsiteY153" fmla="*/ 187276 h 1564151"/>
              <a:gd name="connsiteX154" fmla="*/ 374553 w 812409"/>
              <a:gd name="connsiteY154" fmla="*/ 218928 h 1564151"/>
              <a:gd name="connsiteX155" fmla="*/ 561829 w 812409"/>
              <a:gd name="connsiteY155" fmla="*/ 218928 h 1564151"/>
              <a:gd name="connsiteX156" fmla="*/ 593481 w 812409"/>
              <a:gd name="connsiteY156" fmla="*/ 250581 h 1564151"/>
              <a:gd name="connsiteX157" fmla="*/ 625133 w 812409"/>
              <a:gd name="connsiteY157" fmla="*/ 218928 h 1564151"/>
              <a:gd name="connsiteX158" fmla="*/ 593481 w 812409"/>
              <a:gd name="connsiteY158" fmla="*/ 187276 h 1564151"/>
              <a:gd name="connsiteX159" fmla="*/ 561829 w 812409"/>
              <a:gd name="connsiteY159" fmla="*/ 218928 h 1564151"/>
              <a:gd name="connsiteX160" fmla="*/ 749104 w 812409"/>
              <a:gd name="connsiteY160" fmla="*/ 218928 h 1564151"/>
              <a:gd name="connsiteX161" fmla="*/ 780757 w 812409"/>
              <a:gd name="connsiteY161" fmla="*/ 250581 h 1564151"/>
              <a:gd name="connsiteX162" fmla="*/ 812410 w 812409"/>
              <a:gd name="connsiteY162" fmla="*/ 218928 h 1564151"/>
              <a:gd name="connsiteX163" fmla="*/ 780757 w 812409"/>
              <a:gd name="connsiteY163" fmla="*/ 187276 h 1564151"/>
              <a:gd name="connsiteX164" fmla="*/ 749104 w 812409"/>
              <a:gd name="connsiteY164" fmla="*/ 218928 h 1564151"/>
              <a:gd name="connsiteX165" fmla="*/ 187276 w 812409"/>
              <a:gd name="connsiteY165" fmla="*/ 31652 h 1564151"/>
              <a:gd name="connsiteX166" fmla="*/ 218929 w 812409"/>
              <a:gd name="connsiteY166" fmla="*/ 63304 h 1564151"/>
              <a:gd name="connsiteX167" fmla="*/ 250581 w 812409"/>
              <a:gd name="connsiteY167" fmla="*/ 31652 h 1564151"/>
              <a:gd name="connsiteX168" fmla="*/ 218929 w 812409"/>
              <a:gd name="connsiteY168" fmla="*/ 0 h 1564151"/>
              <a:gd name="connsiteX169" fmla="*/ 187276 w 812409"/>
              <a:gd name="connsiteY169" fmla="*/ 31652 h 1564151"/>
              <a:gd name="connsiteX170" fmla="*/ 374553 w 812409"/>
              <a:gd name="connsiteY170" fmla="*/ 31652 h 1564151"/>
              <a:gd name="connsiteX171" fmla="*/ 406204 w 812409"/>
              <a:gd name="connsiteY171" fmla="*/ 63304 h 1564151"/>
              <a:gd name="connsiteX172" fmla="*/ 437857 w 812409"/>
              <a:gd name="connsiteY172" fmla="*/ 31652 h 1564151"/>
              <a:gd name="connsiteX173" fmla="*/ 406204 w 812409"/>
              <a:gd name="connsiteY173" fmla="*/ 0 h 1564151"/>
              <a:gd name="connsiteX174" fmla="*/ 374553 w 812409"/>
              <a:gd name="connsiteY174" fmla="*/ 31652 h 1564151"/>
              <a:gd name="connsiteX175" fmla="*/ 561829 w 812409"/>
              <a:gd name="connsiteY175" fmla="*/ 31652 h 1564151"/>
              <a:gd name="connsiteX176" fmla="*/ 593481 w 812409"/>
              <a:gd name="connsiteY176" fmla="*/ 63304 h 1564151"/>
              <a:gd name="connsiteX177" fmla="*/ 625133 w 812409"/>
              <a:gd name="connsiteY177" fmla="*/ 31652 h 1564151"/>
              <a:gd name="connsiteX178" fmla="*/ 593481 w 812409"/>
              <a:gd name="connsiteY178" fmla="*/ 0 h 1564151"/>
              <a:gd name="connsiteX179" fmla="*/ 561829 w 812409"/>
              <a:gd name="connsiteY179" fmla="*/ 31652 h 1564151"/>
              <a:gd name="connsiteX180" fmla="*/ 749104 w 812409"/>
              <a:gd name="connsiteY180" fmla="*/ 31652 h 1564151"/>
              <a:gd name="connsiteX181" fmla="*/ 780757 w 812409"/>
              <a:gd name="connsiteY181" fmla="*/ 63304 h 1564151"/>
              <a:gd name="connsiteX182" fmla="*/ 812410 w 812409"/>
              <a:gd name="connsiteY182" fmla="*/ 31652 h 1564151"/>
              <a:gd name="connsiteX183" fmla="*/ 780757 w 812409"/>
              <a:gd name="connsiteY183" fmla="*/ 0 h 1564151"/>
              <a:gd name="connsiteX184" fmla="*/ 749104 w 812409"/>
              <a:gd name="connsiteY184" fmla="*/ 31652 h 1564151"/>
              <a:gd name="connsiteX185" fmla="*/ 31653 w 812409"/>
              <a:gd name="connsiteY185" fmla="*/ 1379513 h 1564151"/>
              <a:gd name="connsiteX186" fmla="*/ 63304 w 812409"/>
              <a:gd name="connsiteY186" fmla="*/ 1347861 h 1564151"/>
              <a:gd name="connsiteX187" fmla="*/ 31653 w 812409"/>
              <a:gd name="connsiteY187" fmla="*/ 1316208 h 1564151"/>
              <a:gd name="connsiteX188" fmla="*/ 0 w 812409"/>
              <a:gd name="connsiteY188" fmla="*/ 1347861 h 1564151"/>
              <a:gd name="connsiteX189" fmla="*/ 31653 w 812409"/>
              <a:gd name="connsiteY189" fmla="*/ 1379513 h 1564151"/>
              <a:gd name="connsiteX190" fmla="*/ 31653 w 812409"/>
              <a:gd name="connsiteY190" fmla="*/ 1189599 h 1564151"/>
              <a:gd name="connsiteX191" fmla="*/ 63304 w 812409"/>
              <a:gd name="connsiteY191" fmla="*/ 1157947 h 1564151"/>
              <a:gd name="connsiteX192" fmla="*/ 31653 w 812409"/>
              <a:gd name="connsiteY192" fmla="*/ 1126295 h 1564151"/>
              <a:gd name="connsiteX193" fmla="*/ 0 w 812409"/>
              <a:gd name="connsiteY193" fmla="*/ 1157947 h 1564151"/>
              <a:gd name="connsiteX194" fmla="*/ 31653 w 812409"/>
              <a:gd name="connsiteY194" fmla="*/ 1189599 h 1564151"/>
              <a:gd name="connsiteX195" fmla="*/ 31653 w 812409"/>
              <a:gd name="connsiteY195" fmla="*/ 1002323 h 1564151"/>
              <a:gd name="connsiteX196" fmla="*/ 63304 w 812409"/>
              <a:gd name="connsiteY196" fmla="*/ 970670 h 1564151"/>
              <a:gd name="connsiteX197" fmla="*/ 31653 w 812409"/>
              <a:gd name="connsiteY197" fmla="*/ 939018 h 1564151"/>
              <a:gd name="connsiteX198" fmla="*/ 0 w 812409"/>
              <a:gd name="connsiteY198" fmla="*/ 970670 h 1564151"/>
              <a:gd name="connsiteX199" fmla="*/ 31653 w 812409"/>
              <a:gd name="connsiteY199" fmla="*/ 1002323 h 1564151"/>
              <a:gd name="connsiteX200" fmla="*/ 31653 w 812409"/>
              <a:gd name="connsiteY200" fmla="*/ 815047 h 1564151"/>
              <a:gd name="connsiteX201" fmla="*/ 63304 w 812409"/>
              <a:gd name="connsiteY201" fmla="*/ 783395 h 1564151"/>
              <a:gd name="connsiteX202" fmla="*/ 31653 w 812409"/>
              <a:gd name="connsiteY202" fmla="*/ 751742 h 1564151"/>
              <a:gd name="connsiteX203" fmla="*/ 0 w 812409"/>
              <a:gd name="connsiteY203" fmla="*/ 783395 h 1564151"/>
              <a:gd name="connsiteX204" fmla="*/ 31653 w 812409"/>
              <a:gd name="connsiteY204" fmla="*/ 815047 h 1564151"/>
              <a:gd name="connsiteX205" fmla="*/ 31653 w 812409"/>
              <a:gd name="connsiteY205" fmla="*/ 627770 h 1564151"/>
              <a:gd name="connsiteX206" fmla="*/ 63304 w 812409"/>
              <a:gd name="connsiteY206" fmla="*/ 596118 h 1564151"/>
              <a:gd name="connsiteX207" fmla="*/ 31653 w 812409"/>
              <a:gd name="connsiteY207" fmla="*/ 564466 h 1564151"/>
              <a:gd name="connsiteX208" fmla="*/ 0 w 812409"/>
              <a:gd name="connsiteY208" fmla="*/ 596118 h 1564151"/>
              <a:gd name="connsiteX209" fmla="*/ 31653 w 812409"/>
              <a:gd name="connsiteY209" fmla="*/ 627770 h 1564151"/>
              <a:gd name="connsiteX210" fmla="*/ 31653 w 812409"/>
              <a:gd name="connsiteY210" fmla="*/ 440495 h 1564151"/>
              <a:gd name="connsiteX211" fmla="*/ 63304 w 812409"/>
              <a:gd name="connsiteY211" fmla="*/ 408842 h 1564151"/>
              <a:gd name="connsiteX212" fmla="*/ 31653 w 812409"/>
              <a:gd name="connsiteY212" fmla="*/ 377190 h 1564151"/>
              <a:gd name="connsiteX213" fmla="*/ 0 w 812409"/>
              <a:gd name="connsiteY213" fmla="*/ 408842 h 1564151"/>
              <a:gd name="connsiteX214" fmla="*/ 31653 w 812409"/>
              <a:gd name="connsiteY214" fmla="*/ 440495 h 1564151"/>
              <a:gd name="connsiteX215" fmla="*/ 31653 w 812409"/>
              <a:gd name="connsiteY215" fmla="*/ 253218 h 1564151"/>
              <a:gd name="connsiteX216" fmla="*/ 63304 w 812409"/>
              <a:gd name="connsiteY216" fmla="*/ 221566 h 1564151"/>
              <a:gd name="connsiteX217" fmla="*/ 31653 w 812409"/>
              <a:gd name="connsiteY217" fmla="*/ 189914 h 1564151"/>
              <a:gd name="connsiteX218" fmla="*/ 0 w 812409"/>
              <a:gd name="connsiteY218" fmla="*/ 221566 h 1564151"/>
              <a:gd name="connsiteX219" fmla="*/ 31653 w 812409"/>
              <a:gd name="connsiteY219" fmla="*/ 253218 h 1564151"/>
              <a:gd name="connsiteX220" fmla="*/ 31653 w 812409"/>
              <a:gd name="connsiteY220" fmla="*/ 65942 h 1564151"/>
              <a:gd name="connsiteX221" fmla="*/ 63304 w 812409"/>
              <a:gd name="connsiteY221" fmla="*/ 34290 h 1564151"/>
              <a:gd name="connsiteX222" fmla="*/ 31653 w 812409"/>
              <a:gd name="connsiteY222" fmla="*/ 2637 h 1564151"/>
              <a:gd name="connsiteX223" fmla="*/ 0 w 812409"/>
              <a:gd name="connsiteY223" fmla="*/ 34290 h 1564151"/>
              <a:gd name="connsiteX224" fmla="*/ 31653 w 812409"/>
              <a:gd name="connsiteY224" fmla="*/ 65942 h 1564151"/>
            </a:gdLst>
            <a:ahLst/>
            <a:cxnLst/>
            <a:rect l="l" t="t" r="r" b="b"/>
            <a:pathLst>
              <a:path w="812409" h="1564151">
                <a:moveTo>
                  <a:pt x="0" y="1532499"/>
                </a:moveTo>
                <a:cubicBezTo>
                  <a:pt x="0" y="1550963"/>
                  <a:pt x="15826" y="1564151"/>
                  <a:pt x="31653" y="1564151"/>
                </a:cubicBezTo>
                <a:cubicBezTo>
                  <a:pt x="50116" y="1564151"/>
                  <a:pt x="63304" y="1548325"/>
                  <a:pt x="63304" y="1532499"/>
                </a:cubicBezTo>
                <a:cubicBezTo>
                  <a:pt x="63304" y="1516673"/>
                  <a:pt x="47479" y="1500847"/>
                  <a:pt x="31653" y="1500847"/>
                </a:cubicBezTo>
                <a:cubicBezTo>
                  <a:pt x="13188" y="1500847"/>
                  <a:pt x="0" y="1516673"/>
                  <a:pt x="0" y="1532499"/>
                </a:cubicBezTo>
                <a:close/>
                <a:moveTo>
                  <a:pt x="187276" y="1532499"/>
                </a:moveTo>
                <a:cubicBezTo>
                  <a:pt x="187276" y="1550963"/>
                  <a:pt x="203103" y="1564151"/>
                  <a:pt x="218929" y="1564151"/>
                </a:cubicBezTo>
                <a:cubicBezTo>
                  <a:pt x="237392" y="1564151"/>
                  <a:pt x="250581" y="1548325"/>
                  <a:pt x="250581" y="1532499"/>
                </a:cubicBezTo>
                <a:cubicBezTo>
                  <a:pt x="250581" y="1516673"/>
                  <a:pt x="234754" y="1500847"/>
                  <a:pt x="218929" y="1500847"/>
                </a:cubicBezTo>
                <a:cubicBezTo>
                  <a:pt x="200465" y="1500847"/>
                  <a:pt x="187276" y="1516673"/>
                  <a:pt x="187276" y="1532499"/>
                </a:cubicBezTo>
                <a:close/>
                <a:moveTo>
                  <a:pt x="374553" y="1532499"/>
                </a:moveTo>
                <a:cubicBezTo>
                  <a:pt x="374553" y="1550963"/>
                  <a:pt x="390379" y="1564151"/>
                  <a:pt x="406204" y="1564151"/>
                </a:cubicBezTo>
                <a:cubicBezTo>
                  <a:pt x="424669" y="1564151"/>
                  <a:pt x="437857" y="1548325"/>
                  <a:pt x="437857" y="1532499"/>
                </a:cubicBezTo>
                <a:cubicBezTo>
                  <a:pt x="437857" y="1516673"/>
                  <a:pt x="422031" y="1500847"/>
                  <a:pt x="406204" y="1500847"/>
                </a:cubicBezTo>
                <a:cubicBezTo>
                  <a:pt x="387741" y="1500847"/>
                  <a:pt x="374553" y="1516673"/>
                  <a:pt x="374553" y="1532499"/>
                </a:cubicBezTo>
                <a:close/>
                <a:moveTo>
                  <a:pt x="561829" y="1532499"/>
                </a:moveTo>
                <a:cubicBezTo>
                  <a:pt x="561829" y="1550963"/>
                  <a:pt x="577654" y="1564151"/>
                  <a:pt x="593481" y="1564151"/>
                </a:cubicBezTo>
                <a:cubicBezTo>
                  <a:pt x="611945" y="1564151"/>
                  <a:pt x="625133" y="1548325"/>
                  <a:pt x="625133" y="1532499"/>
                </a:cubicBezTo>
                <a:cubicBezTo>
                  <a:pt x="625133" y="1516673"/>
                  <a:pt x="609307" y="1500847"/>
                  <a:pt x="593481" y="1500847"/>
                </a:cubicBezTo>
                <a:cubicBezTo>
                  <a:pt x="575017" y="1500847"/>
                  <a:pt x="561829" y="1516673"/>
                  <a:pt x="561829" y="1532499"/>
                </a:cubicBezTo>
                <a:close/>
                <a:moveTo>
                  <a:pt x="749104" y="1532499"/>
                </a:moveTo>
                <a:cubicBezTo>
                  <a:pt x="749104" y="1550963"/>
                  <a:pt x="764931" y="1564151"/>
                  <a:pt x="780757" y="1564151"/>
                </a:cubicBezTo>
                <a:cubicBezTo>
                  <a:pt x="799221" y="1564151"/>
                  <a:pt x="812410" y="1548325"/>
                  <a:pt x="812410" y="1532499"/>
                </a:cubicBezTo>
                <a:cubicBezTo>
                  <a:pt x="812410" y="1516673"/>
                  <a:pt x="796583" y="1500847"/>
                  <a:pt x="780757" y="1500847"/>
                </a:cubicBezTo>
                <a:cubicBezTo>
                  <a:pt x="764931" y="1500847"/>
                  <a:pt x="749104" y="1516673"/>
                  <a:pt x="749104" y="1532499"/>
                </a:cubicBezTo>
                <a:close/>
                <a:moveTo>
                  <a:pt x="187276" y="1345223"/>
                </a:moveTo>
                <a:cubicBezTo>
                  <a:pt x="187276" y="1363687"/>
                  <a:pt x="203103" y="1376875"/>
                  <a:pt x="218929" y="1376875"/>
                </a:cubicBezTo>
                <a:cubicBezTo>
                  <a:pt x="237392" y="1376875"/>
                  <a:pt x="250581" y="1361049"/>
                  <a:pt x="250581" y="1345223"/>
                </a:cubicBezTo>
                <a:cubicBezTo>
                  <a:pt x="250581" y="1326759"/>
                  <a:pt x="234754" y="1313571"/>
                  <a:pt x="218929" y="1313571"/>
                </a:cubicBezTo>
                <a:cubicBezTo>
                  <a:pt x="200465" y="1313571"/>
                  <a:pt x="187276" y="1326759"/>
                  <a:pt x="187276" y="1345223"/>
                </a:cubicBezTo>
                <a:close/>
                <a:moveTo>
                  <a:pt x="374553" y="1345223"/>
                </a:moveTo>
                <a:cubicBezTo>
                  <a:pt x="374553" y="1363687"/>
                  <a:pt x="390379" y="1376875"/>
                  <a:pt x="406204" y="1376875"/>
                </a:cubicBezTo>
                <a:cubicBezTo>
                  <a:pt x="424669" y="1376875"/>
                  <a:pt x="437857" y="1361049"/>
                  <a:pt x="437857" y="1345223"/>
                </a:cubicBezTo>
                <a:cubicBezTo>
                  <a:pt x="437857" y="1326759"/>
                  <a:pt x="422031" y="1313571"/>
                  <a:pt x="406204" y="1313571"/>
                </a:cubicBezTo>
                <a:cubicBezTo>
                  <a:pt x="387741" y="1313571"/>
                  <a:pt x="374553" y="1326759"/>
                  <a:pt x="374553" y="1345223"/>
                </a:cubicBezTo>
                <a:close/>
                <a:moveTo>
                  <a:pt x="561829" y="1345223"/>
                </a:moveTo>
                <a:cubicBezTo>
                  <a:pt x="561829" y="1363687"/>
                  <a:pt x="577654" y="1376875"/>
                  <a:pt x="593481" y="1376875"/>
                </a:cubicBezTo>
                <a:cubicBezTo>
                  <a:pt x="611945" y="1376875"/>
                  <a:pt x="625133" y="1361049"/>
                  <a:pt x="625133" y="1345223"/>
                </a:cubicBezTo>
                <a:cubicBezTo>
                  <a:pt x="625133" y="1326759"/>
                  <a:pt x="609307" y="1313571"/>
                  <a:pt x="593481" y="1313571"/>
                </a:cubicBezTo>
                <a:cubicBezTo>
                  <a:pt x="575017" y="1313571"/>
                  <a:pt x="561829" y="1326759"/>
                  <a:pt x="561829" y="1345223"/>
                </a:cubicBezTo>
                <a:close/>
                <a:moveTo>
                  <a:pt x="749104" y="1345223"/>
                </a:moveTo>
                <a:cubicBezTo>
                  <a:pt x="749104" y="1363687"/>
                  <a:pt x="764931" y="1376875"/>
                  <a:pt x="780757" y="1376875"/>
                </a:cubicBezTo>
                <a:cubicBezTo>
                  <a:pt x="799221" y="1376875"/>
                  <a:pt x="812410" y="1361049"/>
                  <a:pt x="812410" y="1345223"/>
                </a:cubicBezTo>
                <a:cubicBezTo>
                  <a:pt x="812410" y="1326759"/>
                  <a:pt x="796583" y="1313571"/>
                  <a:pt x="780757" y="1313571"/>
                </a:cubicBezTo>
                <a:cubicBezTo>
                  <a:pt x="764931" y="1313571"/>
                  <a:pt x="749104" y="1326759"/>
                  <a:pt x="749104" y="1345223"/>
                </a:cubicBezTo>
                <a:close/>
                <a:moveTo>
                  <a:pt x="187276" y="1157947"/>
                </a:moveTo>
                <a:cubicBezTo>
                  <a:pt x="187276" y="1176411"/>
                  <a:pt x="203103" y="1189599"/>
                  <a:pt x="218929" y="1189599"/>
                </a:cubicBezTo>
                <a:cubicBezTo>
                  <a:pt x="237392" y="1189599"/>
                  <a:pt x="250581" y="1173773"/>
                  <a:pt x="250581" y="1157947"/>
                </a:cubicBezTo>
                <a:cubicBezTo>
                  <a:pt x="250581" y="1139483"/>
                  <a:pt x="234754" y="1126295"/>
                  <a:pt x="218929" y="1126295"/>
                </a:cubicBezTo>
                <a:cubicBezTo>
                  <a:pt x="200465" y="1126295"/>
                  <a:pt x="187276" y="1139483"/>
                  <a:pt x="187276" y="1157947"/>
                </a:cubicBezTo>
                <a:close/>
                <a:moveTo>
                  <a:pt x="374553" y="1157947"/>
                </a:moveTo>
                <a:cubicBezTo>
                  <a:pt x="374553" y="1176411"/>
                  <a:pt x="390379" y="1189599"/>
                  <a:pt x="406204" y="1189599"/>
                </a:cubicBezTo>
                <a:cubicBezTo>
                  <a:pt x="424669" y="1189599"/>
                  <a:pt x="437857" y="1173773"/>
                  <a:pt x="437857" y="1157947"/>
                </a:cubicBezTo>
                <a:cubicBezTo>
                  <a:pt x="437857" y="1139483"/>
                  <a:pt x="422031" y="1126295"/>
                  <a:pt x="406204" y="1126295"/>
                </a:cubicBezTo>
                <a:cubicBezTo>
                  <a:pt x="387741" y="1126295"/>
                  <a:pt x="374553" y="1139483"/>
                  <a:pt x="374553" y="1157947"/>
                </a:cubicBezTo>
                <a:close/>
                <a:moveTo>
                  <a:pt x="561829" y="1157947"/>
                </a:moveTo>
                <a:cubicBezTo>
                  <a:pt x="561829" y="1176411"/>
                  <a:pt x="577654" y="1189599"/>
                  <a:pt x="593481" y="1189599"/>
                </a:cubicBezTo>
                <a:cubicBezTo>
                  <a:pt x="611945" y="1189599"/>
                  <a:pt x="625133" y="1173773"/>
                  <a:pt x="625133" y="1157947"/>
                </a:cubicBezTo>
                <a:cubicBezTo>
                  <a:pt x="625133" y="1139483"/>
                  <a:pt x="609307" y="1126295"/>
                  <a:pt x="593481" y="1126295"/>
                </a:cubicBezTo>
                <a:cubicBezTo>
                  <a:pt x="575017" y="1126295"/>
                  <a:pt x="561829" y="1139483"/>
                  <a:pt x="561829" y="1157947"/>
                </a:cubicBezTo>
                <a:close/>
                <a:moveTo>
                  <a:pt x="749104" y="1157947"/>
                </a:moveTo>
                <a:cubicBezTo>
                  <a:pt x="749104" y="1176411"/>
                  <a:pt x="764931" y="1189599"/>
                  <a:pt x="780757" y="1189599"/>
                </a:cubicBezTo>
                <a:cubicBezTo>
                  <a:pt x="799221" y="1189599"/>
                  <a:pt x="812410" y="1173773"/>
                  <a:pt x="812410" y="1157947"/>
                </a:cubicBezTo>
                <a:cubicBezTo>
                  <a:pt x="812410" y="1139483"/>
                  <a:pt x="796583" y="1126295"/>
                  <a:pt x="780757" y="1126295"/>
                </a:cubicBezTo>
                <a:cubicBezTo>
                  <a:pt x="764931" y="1126295"/>
                  <a:pt x="749104" y="1139483"/>
                  <a:pt x="749104" y="1157947"/>
                </a:cubicBezTo>
                <a:close/>
                <a:moveTo>
                  <a:pt x="187276" y="970670"/>
                </a:moveTo>
                <a:cubicBezTo>
                  <a:pt x="187276" y="989135"/>
                  <a:pt x="203103" y="1002323"/>
                  <a:pt x="218929" y="1002323"/>
                </a:cubicBezTo>
                <a:cubicBezTo>
                  <a:pt x="237392" y="1002323"/>
                  <a:pt x="250581" y="986497"/>
                  <a:pt x="250581" y="970670"/>
                </a:cubicBezTo>
                <a:cubicBezTo>
                  <a:pt x="250581" y="952207"/>
                  <a:pt x="234754" y="939018"/>
                  <a:pt x="218929" y="939018"/>
                </a:cubicBezTo>
                <a:cubicBezTo>
                  <a:pt x="200465" y="939018"/>
                  <a:pt x="187276" y="952207"/>
                  <a:pt x="187276" y="970670"/>
                </a:cubicBezTo>
                <a:close/>
                <a:moveTo>
                  <a:pt x="374553" y="970670"/>
                </a:moveTo>
                <a:cubicBezTo>
                  <a:pt x="374553" y="989135"/>
                  <a:pt x="390379" y="1002323"/>
                  <a:pt x="406204" y="1002323"/>
                </a:cubicBezTo>
                <a:cubicBezTo>
                  <a:pt x="424669" y="1002323"/>
                  <a:pt x="437857" y="986497"/>
                  <a:pt x="437857" y="970670"/>
                </a:cubicBezTo>
                <a:cubicBezTo>
                  <a:pt x="437857" y="952207"/>
                  <a:pt x="422031" y="939018"/>
                  <a:pt x="406204" y="939018"/>
                </a:cubicBezTo>
                <a:cubicBezTo>
                  <a:pt x="387741" y="939018"/>
                  <a:pt x="374553" y="952207"/>
                  <a:pt x="374553" y="970670"/>
                </a:cubicBezTo>
                <a:close/>
                <a:moveTo>
                  <a:pt x="561829" y="970670"/>
                </a:moveTo>
                <a:cubicBezTo>
                  <a:pt x="561829" y="989135"/>
                  <a:pt x="577654" y="1002323"/>
                  <a:pt x="593481" y="1002323"/>
                </a:cubicBezTo>
                <a:cubicBezTo>
                  <a:pt x="611945" y="1002323"/>
                  <a:pt x="625133" y="986497"/>
                  <a:pt x="625133" y="970670"/>
                </a:cubicBezTo>
                <a:cubicBezTo>
                  <a:pt x="625133" y="952207"/>
                  <a:pt x="609307" y="939018"/>
                  <a:pt x="593481" y="939018"/>
                </a:cubicBezTo>
                <a:cubicBezTo>
                  <a:pt x="575017" y="939018"/>
                  <a:pt x="561829" y="952207"/>
                  <a:pt x="561829" y="970670"/>
                </a:cubicBezTo>
                <a:close/>
                <a:moveTo>
                  <a:pt x="749104" y="970670"/>
                </a:moveTo>
                <a:cubicBezTo>
                  <a:pt x="749104" y="989135"/>
                  <a:pt x="764931" y="1002323"/>
                  <a:pt x="780757" y="1002323"/>
                </a:cubicBezTo>
                <a:cubicBezTo>
                  <a:pt x="799221" y="1002323"/>
                  <a:pt x="812410" y="986497"/>
                  <a:pt x="812410" y="970670"/>
                </a:cubicBezTo>
                <a:cubicBezTo>
                  <a:pt x="812410" y="952207"/>
                  <a:pt x="796583" y="939018"/>
                  <a:pt x="780757" y="939018"/>
                </a:cubicBezTo>
                <a:cubicBezTo>
                  <a:pt x="764931" y="939018"/>
                  <a:pt x="749104" y="952207"/>
                  <a:pt x="749104" y="970670"/>
                </a:cubicBezTo>
                <a:close/>
                <a:moveTo>
                  <a:pt x="187276" y="783395"/>
                </a:moveTo>
                <a:cubicBezTo>
                  <a:pt x="187276" y="801858"/>
                  <a:pt x="203103" y="815047"/>
                  <a:pt x="218929" y="815047"/>
                </a:cubicBezTo>
                <a:cubicBezTo>
                  <a:pt x="237392" y="815047"/>
                  <a:pt x="250581" y="799220"/>
                  <a:pt x="250581" y="783395"/>
                </a:cubicBezTo>
                <a:cubicBezTo>
                  <a:pt x="250581" y="764931"/>
                  <a:pt x="234754" y="751742"/>
                  <a:pt x="218929" y="751742"/>
                </a:cubicBezTo>
                <a:cubicBezTo>
                  <a:pt x="200465" y="751742"/>
                  <a:pt x="187276" y="764931"/>
                  <a:pt x="187276" y="783395"/>
                </a:cubicBezTo>
                <a:close/>
                <a:moveTo>
                  <a:pt x="374553" y="783395"/>
                </a:moveTo>
                <a:cubicBezTo>
                  <a:pt x="374553" y="801858"/>
                  <a:pt x="390379" y="815047"/>
                  <a:pt x="406204" y="815047"/>
                </a:cubicBezTo>
                <a:cubicBezTo>
                  <a:pt x="424669" y="815047"/>
                  <a:pt x="437857" y="799220"/>
                  <a:pt x="437857" y="783395"/>
                </a:cubicBezTo>
                <a:cubicBezTo>
                  <a:pt x="437857" y="764931"/>
                  <a:pt x="422031" y="751742"/>
                  <a:pt x="406204" y="751742"/>
                </a:cubicBezTo>
                <a:cubicBezTo>
                  <a:pt x="387741" y="751742"/>
                  <a:pt x="374553" y="764931"/>
                  <a:pt x="374553" y="783395"/>
                </a:cubicBezTo>
                <a:close/>
                <a:moveTo>
                  <a:pt x="561829" y="783395"/>
                </a:moveTo>
                <a:cubicBezTo>
                  <a:pt x="561829" y="801858"/>
                  <a:pt x="577654" y="815047"/>
                  <a:pt x="593481" y="815047"/>
                </a:cubicBezTo>
                <a:cubicBezTo>
                  <a:pt x="611945" y="815047"/>
                  <a:pt x="625133" y="799220"/>
                  <a:pt x="625133" y="783395"/>
                </a:cubicBezTo>
                <a:cubicBezTo>
                  <a:pt x="625133" y="764931"/>
                  <a:pt x="609307" y="751742"/>
                  <a:pt x="593481" y="751742"/>
                </a:cubicBezTo>
                <a:cubicBezTo>
                  <a:pt x="575017" y="751742"/>
                  <a:pt x="561829" y="764931"/>
                  <a:pt x="561829" y="783395"/>
                </a:cubicBezTo>
                <a:close/>
                <a:moveTo>
                  <a:pt x="749104" y="783395"/>
                </a:moveTo>
                <a:cubicBezTo>
                  <a:pt x="749104" y="801858"/>
                  <a:pt x="764931" y="815047"/>
                  <a:pt x="780757" y="815047"/>
                </a:cubicBezTo>
                <a:cubicBezTo>
                  <a:pt x="799221" y="815047"/>
                  <a:pt x="812410" y="799220"/>
                  <a:pt x="812410" y="783395"/>
                </a:cubicBezTo>
                <a:cubicBezTo>
                  <a:pt x="812410" y="764931"/>
                  <a:pt x="796583" y="751742"/>
                  <a:pt x="780757" y="751742"/>
                </a:cubicBezTo>
                <a:cubicBezTo>
                  <a:pt x="764931" y="751742"/>
                  <a:pt x="749104" y="764931"/>
                  <a:pt x="749104" y="783395"/>
                </a:cubicBezTo>
                <a:close/>
                <a:moveTo>
                  <a:pt x="187276" y="596118"/>
                </a:moveTo>
                <a:cubicBezTo>
                  <a:pt x="187276" y="614582"/>
                  <a:pt x="203103" y="627770"/>
                  <a:pt x="218929" y="627770"/>
                </a:cubicBezTo>
                <a:cubicBezTo>
                  <a:pt x="237392" y="627770"/>
                  <a:pt x="250581" y="611945"/>
                  <a:pt x="250581" y="596118"/>
                </a:cubicBezTo>
                <a:cubicBezTo>
                  <a:pt x="250581" y="580292"/>
                  <a:pt x="234754" y="564466"/>
                  <a:pt x="218929" y="564466"/>
                </a:cubicBezTo>
                <a:cubicBezTo>
                  <a:pt x="200465" y="561828"/>
                  <a:pt x="187276" y="577654"/>
                  <a:pt x="187276" y="596118"/>
                </a:cubicBezTo>
                <a:close/>
                <a:moveTo>
                  <a:pt x="374553" y="596118"/>
                </a:moveTo>
                <a:cubicBezTo>
                  <a:pt x="374553" y="614582"/>
                  <a:pt x="390379" y="627770"/>
                  <a:pt x="406204" y="627770"/>
                </a:cubicBezTo>
                <a:cubicBezTo>
                  <a:pt x="424669" y="627770"/>
                  <a:pt x="437857" y="611945"/>
                  <a:pt x="437857" y="596118"/>
                </a:cubicBezTo>
                <a:cubicBezTo>
                  <a:pt x="437857" y="580292"/>
                  <a:pt x="422031" y="564466"/>
                  <a:pt x="406204" y="564466"/>
                </a:cubicBezTo>
                <a:cubicBezTo>
                  <a:pt x="387741" y="561828"/>
                  <a:pt x="374553" y="577654"/>
                  <a:pt x="374553" y="596118"/>
                </a:cubicBezTo>
                <a:close/>
                <a:moveTo>
                  <a:pt x="561829" y="596118"/>
                </a:moveTo>
                <a:cubicBezTo>
                  <a:pt x="561829" y="614582"/>
                  <a:pt x="577654" y="627770"/>
                  <a:pt x="593481" y="627770"/>
                </a:cubicBezTo>
                <a:cubicBezTo>
                  <a:pt x="611945" y="627770"/>
                  <a:pt x="625133" y="611945"/>
                  <a:pt x="625133" y="596118"/>
                </a:cubicBezTo>
                <a:cubicBezTo>
                  <a:pt x="625133" y="580292"/>
                  <a:pt x="609307" y="564466"/>
                  <a:pt x="593481" y="564466"/>
                </a:cubicBezTo>
                <a:cubicBezTo>
                  <a:pt x="575017" y="561828"/>
                  <a:pt x="561829" y="577654"/>
                  <a:pt x="561829" y="596118"/>
                </a:cubicBezTo>
                <a:close/>
                <a:moveTo>
                  <a:pt x="749104" y="596118"/>
                </a:moveTo>
                <a:cubicBezTo>
                  <a:pt x="749104" y="614582"/>
                  <a:pt x="764931" y="627770"/>
                  <a:pt x="780757" y="627770"/>
                </a:cubicBezTo>
                <a:cubicBezTo>
                  <a:pt x="799221" y="627770"/>
                  <a:pt x="812410" y="611945"/>
                  <a:pt x="812410" y="596118"/>
                </a:cubicBezTo>
                <a:cubicBezTo>
                  <a:pt x="812410" y="580292"/>
                  <a:pt x="796583" y="564466"/>
                  <a:pt x="780757" y="564466"/>
                </a:cubicBezTo>
                <a:cubicBezTo>
                  <a:pt x="764931" y="561828"/>
                  <a:pt x="749104" y="577654"/>
                  <a:pt x="749104" y="596118"/>
                </a:cubicBezTo>
                <a:close/>
                <a:moveTo>
                  <a:pt x="187276" y="408842"/>
                </a:moveTo>
                <a:cubicBezTo>
                  <a:pt x="187276" y="427306"/>
                  <a:pt x="203103" y="440495"/>
                  <a:pt x="218929" y="440495"/>
                </a:cubicBezTo>
                <a:cubicBezTo>
                  <a:pt x="237392" y="440495"/>
                  <a:pt x="250581" y="424668"/>
                  <a:pt x="250581" y="408842"/>
                </a:cubicBezTo>
                <a:cubicBezTo>
                  <a:pt x="250581" y="390378"/>
                  <a:pt x="234754" y="377190"/>
                  <a:pt x="218929" y="377190"/>
                </a:cubicBezTo>
                <a:cubicBezTo>
                  <a:pt x="200465" y="374552"/>
                  <a:pt x="187276" y="390378"/>
                  <a:pt x="187276" y="408842"/>
                </a:cubicBezTo>
                <a:close/>
                <a:moveTo>
                  <a:pt x="374553" y="408842"/>
                </a:moveTo>
                <a:cubicBezTo>
                  <a:pt x="374553" y="427306"/>
                  <a:pt x="390379" y="440495"/>
                  <a:pt x="406204" y="440495"/>
                </a:cubicBezTo>
                <a:cubicBezTo>
                  <a:pt x="424669" y="440495"/>
                  <a:pt x="437857" y="424668"/>
                  <a:pt x="437857" y="408842"/>
                </a:cubicBezTo>
                <a:cubicBezTo>
                  <a:pt x="437857" y="390378"/>
                  <a:pt x="422031" y="377190"/>
                  <a:pt x="406204" y="377190"/>
                </a:cubicBezTo>
                <a:cubicBezTo>
                  <a:pt x="387741" y="374552"/>
                  <a:pt x="374553" y="390378"/>
                  <a:pt x="374553" y="408842"/>
                </a:cubicBezTo>
                <a:close/>
                <a:moveTo>
                  <a:pt x="561829" y="408842"/>
                </a:moveTo>
                <a:cubicBezTo>
                  <a:pt x="561829" y="427306"/>
                  <a:pt x="577654" y="440495"/>
                  <a:pt x="593481" y="440495"/>
                </a:cubicBezTo>
                <a:cubicBezTo>
                  <a:pt x="611945" y="440495"/>
                  <a:pt x="625133" y="424668"/>
                  <a:pt x="625133" y="408842"/>
                </a:cubicBezTo>
                <a:cubicBezTo>
                  <a:pt x="625133" y="390378"/>
                  <a:pt x="609307" y="377190"/>
                  <a:pt x="593481" y="377190"/>
                </a:cubicBezTo>
                <a:cubicBezTo>
                  <a:pt x="575017" y="374552"/>
                  <a:pt x="561829" y="390378"/>
                  <a:pt x="561829" y="408842"/>
                </a:cubicBezTo>
                <a:close/>
                <a:moveTo>
                  <a:pt x="749104" y="408842"/>
                </a:moveTo>
                <a:cubicBezTo>
                  <a:pt x="749104" y="427306"/>
                  <a:pt x="764931" y="440495"/>
                  <a:pt x="780757" y="440495"/>
                </a:cubicBezTo>
                <a:cubicBezTo>
                  <a:pt x="799221" y="440495"/>
                  <a:pt x="812410" y="424668"/>
                  <a:pt x="812410" y="408842"/>
                </a:cubicBezTo>
                <a:cubicBezTo>
                  <a:pt x="812410" y="390378"/>
                  <a:pt x="796583" y="377190"/>
                  <a:pt x="780757" y="377190"/>
                </a:cubicBezTo>
                <a:cubicBezTo>
                  <a:pt x="764931" y="374552"/>
                  <a:pt x="749104" y="390378"/>
                  <a:pt x="749104" y="408842"/>
                </a:cubicBezTo>
                <a:close/>
                <a:moveTo>
                  <a:pt x="187276" y="218928"/>
                </a:moveTo>
                <a:cubicBezTo>
                  <a:pt x="187276" y="237392"/>
                  <a:pt x="203103" y="250581"/>
                  <a:pt x="218929" y="250581"/>
                </a:cubicBezTo>
                <a:cubicBezTo>
                  <a:pt x="237392" y="250581"/>
                  <a:pt x="250581" y="234754"/>
                  <a:pt x="250581" y="218928"/>
                </a:cubicBezTo>
                <a:cubicBezTo>
                  <a:pt x="250581" y="200464"/>
                  <a:pt x="234754" y="187276"/>
                  <a:pt x="218929" y="187276"/>
                </a:cubicBezTo>
                <a:cubicBezTo>
                  <a:pt x="200465" y="187276"/>
                  <a:pt x="187276" y="203102"/>
                  <a:pt x="187276" y="218928"/>
                </a:cubicBezTo>
                <a:close/>
                <a:moveTo>
                  <a:pt x="374553" y="218928"/>
                </a:moveTo>
                <a:cubicBezTo>
                  <a:pt x="374553" y="237392"/>
                  <a:pt x="390379" y="250581"/>
                  <a:pt x="406204" y="250581"/>
                </a:cubicBezTo>
                <a:cubicBezTo>
                  <a:pt x="424669" y="250581"/>
                  <a:pt x="437857" y="234754"/>
                  <a:pt x="437857" y="218928"/>
                </a:cubicBezTo>
                <a:cubicBezTo>
                  <a:pt x="437857" y="200464"/>
                  <a:pt x="422031" y="187276"/>
                  <a:pt x="406204" y="187276"/>
                </a:cubicBezTo>
                <a:cubicBezTo>
                  <a:pt x="387741" y="187276"/>
                  <a:pt x="374553" y="203102"/>
                  <a:pt x="374553" y="218928"/>
                </a:cubicBezTo>
                <a:close/>
                <a:moveTo>
                  <a:pt x="561829" y="218928"/>
                </a:moveTo>
                <a:cubicBezTo>
                  <a:pt x="561829" y="237392"/>
                  <a:pt x="577654" y="250581"/>
                  <a:pt x="593481" y="250581"/>
                </a:cubicBezTo>
                <a:cubicBezTo>
                  <a:pt x="611945" y="250581"/>
                  <a:pt x="625133" y="234754"/>
                  <a:pt x="625133" y="218928"/>
                </a:cubicBezTo>
                <a:cubicBezTo>
                  <a:pt x="625133" y="200464"/>
                  <a:pt x="609307" y="187276"/>
                  <a:pt x="593481" y="187276"/>
                </a:cubicBezTo>
                <a:cubicBezTo>
                  <a:pt x="575017" y="187276"/>
                  <a:pt x="561829" y="203102"/>
                  <a:pt x="561829" y="218928"/>
                </a:cubicBezTo>
                <a:close/>
                <a:moveTo>
                  <a:pt x="749104" y="218928"/>
                </a:moveTo>
                <a:cubicBezTo>
                  <a:pt x="749104" y="237392"/>
                  <a:pt x="764931" y="250581"/>
                  <a:pt x="780757" y="250581"/>
                </a:cubicBezTo>
                <a:cubicBezTo>
                  <a:pt x="799221" y="250581"/>
                  <a:pt x="812410" y="234754"/>
                  <a:pt x="812410" y="218928"/>
                </a:cubicBezTo>
                <a:cubicBezTo>
                  <a:pt x="812410" y="200464"/>
                  <a:pt x="796583" y="187276"/>
                  <a:pt x="780757" y="187276"/>
                </a:cubicBezTo>
                <a:cubicBezTo>
                  <a:pt x="764931" y="187276"/>
                  <a:pt x="749104" y="203102"/>
                  <a:pt x="749104" y="218928"/>
                </a:cubicBezTo>
                <a:close/>
                <a:moveTo>
                  <a:pt x="187276" y="31652"/>
                </a:moveTo>
                <a:cubicBezTo>
                  <a:pt x="187276" y="50116"/>
                  <a:pt x="203103" y="63304"/>
                  <a:pt x="218929" y="63304"/>
                </a:cubicBezTo>
                <a:cubicBezTo>
                  <a:pt x="237392" y="63304"/>
                  <a:pt x="250581" y="47478"/>
                  <a:pt x="250581" y="31652"/>
                </a:cubicBezTo>
                <a:cubicBezTo>
                  <a:pt x="250581" y="15826"/>
                  <a:pt x="234754" y="0"/>
                  <a:pt x="218929" y="0"/>
                </a:cubicBezTo>
                <a:cubicBezTo>
                  <a:pt x="200465" y="0"/>
                  <a:pt x="187276" y="15826"/>
                  <a:pt x="187276" y="31652"/>
                </a:cubicBezTo>
                <a:close/>
                <a:moveTo>
                  <a:pt x="374553" y="31652"/>
                </a:moveTo>
                <a:cubicBezTo>
                  <a:pt x="374553" y="50116"/>
                  <a:pt x="390379" y="63304"/>
                  <a:pt x="406204" y="63304"/>
                </a:cubicBezTo>
                <a:cubicBezTo>
                  <a:pt x="424669" y="63304"/>
                  <a:pt x="437857" y="47478"/>
                  <a:pt x="437857" y="31652"/>
                </a:cubicBezTo>
                <a:cubicBezTo>
                  <a:pt x="437857" y="15826"/>
                  <a:pt x="422031" y="0"/>
                  <a:pt x="406204" y="0"/>
                </a:cubicBezTo>
                <a:cubicBezTo>
                  <a:pt x="387741" y="0"/>
                  <a:pt x="374553" y="15826"/>
                  <a:pt x="374553" y="31652"/>
                </a:cubicBezTo>
                <a:close/>
                <a:moveTo>
                  <a:pt x="561829" y="31652"/>
                </a:moveTo>
                <a:cubicBezTo>
                  <a:pt x="561829" y="50116"/>
                  <a:pt x="577654" y="63304"/>
                  <a:pt x="593481" y="63304"/>
                </a:cubicBezTo>
                <a:cubicBezTo>
                  <a:pt x="611945" y="63304"/>
                  <a:pt x="625133" y="47478"/>
                  <a:pt x="625133" y="31652"/>
                </a:cubicBezTo>
                <a:cubicBezTo>
                  <a:pt x="625133" y="15826"/>
                  <a:pt x="609307" y="0"/>
                  <a:pt x="593481" y="0"/>
                </a:cubicBezTo>
                <a:cubicBezTo>
                  <a:pt x="575017" y="0"/>
                  <a:pt x="561829" y="15826"/>
                  <a:pt x="561829" y="31652"/>
                </a:cubicBezTo>
                <a:close/>
                <a:moveTo>
                  <a:pt x="749104" y="31652"/>
                </a:moveTo>
                <a:cubicBezTo>
                  <a:pt x="749104" y="50116"/>
                  <a:pt x="764931" y="63304"/>
                  <a:pt x="780757" y="63304"/>
                </a:cubicBezTo>
                <a:cubicBezTo>
                  <a:pt x="799221" y="63304"/>
                  <a:pt x="812410" y="47478"/>
                  <a:pt x="812410" y="31652"/>
                </a:cubicBezTo>
                <a:cubicBezTo>
                  <a:pt x="812410" y="15826"/>
                  <a:pt x="796583" y="0"/>
                  <a:pt x="780757" y="0"/>
                </a:cubicBezTo>
                <a:cubicBezTo>
                  <a:pt x="764931" y="0"/>
                  <a:pt x="749104" y="15826"/>
                  <a:pt x="749104" y="31652"/>
                </a:cubicBezTo>
                <a:close/>
                <a:moveTo>
                  <a:pt x="31653" y="1379513"/>
                </a:moveTo>
                <a:cubicBezTo>
                  <a:pt x="50116" y="1379513"/>
                  <a:pt x="63304" y="1363687"/>
                  <a:pt x="63304" y="1347861"/>
                </a:cubicBezTo>
                <a:cubicBezTo>
                  <a:pt x="63304" y="1329397"/>
                  <a:pt x="47479" y="1316208"/>
                  <a:pt x="31653" y="1316208"/>
                </a:cubicBezTo>
                <a:cubicBezTo>
                  <a:pt x="13188" y="1316208"/>
                  <a:pt x="0" y="1332035"/>
                  <a:pt x="0" y="1347861"/>
                </a:cubicBezTo>
                <a:cubicBezTo>
                  <a:pt x="0" y="1363687"/>
                  <a:pt x="13188" y="1379513"/>
                  <a:pt x="31653" y="1379513"/>
                </a:cubicBezTo>
                <a:close/>
                <a:moveTo>
                  <a:pt x="31653" y="1189599"/>
                </a:moveTo>
                <a:cubicBezTo>
                  <a:pt x="50116" y="1189599"/>
                  <a:pt x="63304" y="1173773"/>
                  <a:pt x="63304" y="1157947"/>
                </a:cubicBezTo>
                <a:cubicBezTo>
                  <a:pt x="63304" y="1139483"/>
                  <a:pt x="47479" y="1126295"/>
                  <a:pt x="31653" y="1126295"/>
                </a:cubicBezTo>
                <a:cubicBezTo>
                  <a:pt x="13188" y="1126295"/>
                  <a:pt x="0" y="1142121"/>
                  <a:pt x="0" y="1157947"/>
                </a:cubicBezTo>
                <a:cubicBezTo>
                  <a:pt x="0" y="1176411"/>
                  <a:pt x="13188" y="1189599"/>
                  <a:pt x="31653" y="1189599"/>
                </a:cubicBezTo>
                <a:close/>
                <a:moveTo>
                  <a:pt x="31653" y="1002323"/>
                </a:moveTo>
                <a:cubicBezTo>
                  <a:pt x="50116" y="1002323"/>
                  <a:pt x="63304" y="986497"/>
                  <a:pt x="63304" y="970670"/>
                </a:cubicBezTo>
                <a:cubicBezTo>
                  <a:pt x="63304" y="952207"/>
                  <a:pt x="47479" y="939018"/>
                  <a:pt x="31653" y="939018"/>
                </a:cubicBezTo>
                <a:cubicBezTo>
                  <a:pt x="13188" y="939018"/>
                  <a:pt x="0" y="954845"/>
                  <a:pt x="0" y="970670"/>
                </a:cubicBezTo>
                <a:cubicBezTo>
                  <a:pt x="0" y="989135"/>
                  <a:pt x="13188" y="1002323"/>
                  <a:pt x="31653" y="1002323"/>
                </a:cubicBezTo>
                <a:close/>
                <a:moveTo>
                  <a:pt x="31653" y="815047"/>
                </a:moveTo>
                <a:cubicBezTo>
                  <a:pt x="50116" y="815047"/>
                  <a:pt x="63304" y="799220"/>
                  <a:pt x="63304" y="783395"/>
                </a:cubicBezTo>
                <a:cubicBezTo>
                  <a:pt x="63304" y="764931"/>
                  <a:pt x="47479" y="751742"/>
                  <a:pt x="31653" y="751742"/>
                </a:cubicBezTo>
                <a:cubicBezTo>
                  <a:pt x="13188" y="751742"/>
                  <a:pt x="0" y="767568"/>
                  <a:pt x="0" y="783395"/>
                </a:cubicBezTo>
                <a:cubicBezTo>
                  <a:pt x="0" y="801858"/>
                  <a:pt x="13188" y="815047"/>
                  <a:pt x="31653" y="815047"/>
                </a:cubicBezTo>
                <a:close/>
                <a:moveTo>
                  <a:pt x="31653" y="627770"/>
                </a:moveTo>
                <a:cubicBezTo>
                  <a:pt x="50116" y="627770"/>
                  <a:pt x="63304" y="611945"/>
                  <a:pt x="63304" y="596118"/>
                </a:cubicBezTo>
                <a:cubicBezTo>
                  <a:pt x="63304" y="580292"/>
                  <a:pt x="47479" y="564466"/>
                  <a:pt x="31653" y="564466"/>
                </a:cubicBezTo>
                <a:cubicBezTo>
                  <a:pt x="13188" y="564466"/>
                  <a:pt x="0" y="580292"/>
                  <a:pt x="0" y="596118"/>
                </a:cubicBezTo>
                <a:cubicBezTo>
                  <a:pt x="0" y="611945"/>
                  <a:pt x="13188" y="627770"/>
                  <a:pt x="31653" y="627770"/>
                </a:cubicBezTo>
                <a:close/>
                <a:moveTo>
                  <a:pt x="31653" y="440495"/>
                </a:moveTo>
                <a:cubicBezTo>
                  <a:pt x="50116" y="440495"/>
                  <a:pt x="63304" y="424668"/>
                  <a:pt x="63304" y="408842"/>
                </a:cubicBezTo>
                <a:cubicBezTo>
                  <a:pt x="63304" y="390378"/>
                  <a:pt x="47479" y="377190"/>
                  <a:pt x="31653" y="377190"/>
                </a:cubicBezTo>
                <a:cubicBezTo>
                  <a:pt x="13188" y="377190"/>
                  <a:pt x="0" y="393016"/>
                  <a:pt x="0" y="408842"/>
                </a:cubicBezTo>
                <a:cubicBezTo>
                  <a:pt x="0" y="424668"/>
                  <a:pt x="13188" y="440495"/>
                  <a:pt x="31653" y="440495"/>
                </a:cubicBezTo>
                <a:close/>
                <a:moveTo>
                  <a:pt x="31653" y="253218"/>
                </a:moveTo>
                <a:cubicBezTo>
                  <a:pt x="50116" y="253218"/>
                  <a:pt x="63304" y="237392"/>
                  <a:pt x="63304" y="221566"/>
                </a:cubicBezTo>
                <a:cubicBezTo>
                  <a:pt x="63304" y="203102"/>
                  <a:pt x="47479" y="189914"/>
                  <a:pt x="31653" y="189914"/>
                </a:cubicBezTo>
                <a:cubicBezTo>
                  <a:pt x="13188" y="189914"/>
                  <a:pt x="0" y="205740"/>
                  <a:pt x="0" y="221566"/>
                </a:cubicBezTo>
                <a:cubicBezTo>
                  <a:pt x="0" y="237392"/>
                  <a:pt x="13188" y="253218"/>
                  <a:pt x="31653" y="253218"/>
                </a:cubicBezTo>
                <a:close/>
                <a:moveTo>
                  <a:pt x="31653" y="65942"/>
                </a:moveTo>
                <a:cubicBezTo>
                  <a:pt x="50116" y="65942"/>
                  <a:pt x="63304" y="50116"/>
                  <a:pt x="63304" y="34290"/>
                </a:cubicBezTo>
                <a:cubicBezTo>
                  <a:pt x="63304" y="18464"/>
                  <a:pt x="47479" y="2637"/>
                  <a:pt x="31653" y="2637"/>
                </a:cubicBezTo>
                <a:cubicBezTo>
                  <a:pt x="13188" y="2637"/>
                  <a:pt x="0" y="18464"/>
                  <a:pt x="0" y="34290"/>
                </a:cubicBezTo>
                <a:cubicBezTo>
                  <a:pt x="0" y="50116"/>
                  <a:pt x="13188" y="65942"/>
                  <a:pt x="31653" y="6594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2700000" scaled="0"/>
          </a:gradFill>
          <a:ln w="26366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 sz="3200"/>
          </a:p>
        </p:txBody>
      </p:sp>
      <p:sp>
        <p:nvSpPr>
          <p:cNvPr id="27" name="标题 1"/>
          <p:cNvSpPr txBox="1"/>
          <p:nvPr/>
        </p:nvSpPr>
        <p:spPr>
          <a:xfrm>
            <a:off x="189030" y="-12700"/>
            <a:ext cx="1136003" cy="1143000"/>
          </a:xfrm>
          <a:custGeom>
            <a:avLst/>
            <a:gdLst>
              <a:gd name="connsiteX0" fmla="*/ 2393599 w 2484463"/>
              <a:gd name="connsiteY0" fmla="*/ 1454 h 2444263"/>
              <a:gd name="connsiteX1" fmla="*/ 2393599 w 2484463"/>
              <a:gd name="connsiteY1" fmla="*/ -127 h 2444263"/>
              <a:gd name="connsiteX2" fmla="*/ 90786 w 2484463"/>
              <a:gd name="connsiteY2" fmla="*/ -127 h 2444263"/>
              <a:gd name="connsiteX3" fmla="*/ 90786 w 2484463"/>
              <a:gd name="connsiteY3" fmla="*/ 1454 h 2444263"/>
              <a:gd name="connsiteX4" fmla="*/ -39 w 2484463"/>
              <a:gd name="connsiteY4" fmla="*/ 24640 h 2444263"/>
              <a:gd name="connsiteX5" fmla="*/ 59056 w 2484463"/>
              <a:gd name="connsiteY5" fmla="*/ 72029 h 2444263"/>
              <a:gd name="connsiteX6" fmla="*/ 90786 w 2484463"/>
              <a:gd name="connsiteY6" fmla="*/ 158601 h 2444263"/>
              <a:gd name="connsiteX7" fmla="*/ 90786 w 2484463"/>
              <a:gd name="connsiteY7" fmla="*/ 158601 h 2444263"/>
              <a:gd name="connsiteX8" fmla="*/ 106934 w 2484463"/>
              <a:gd name="connsiteY8" fmla="*/ 1840166 h 2444263"/>
              <a:gd name="connsiteX9" fmla="*/ 109456 w 2484463"/>
              <a:gd name="connsiteY9" fmla="*/ 1851834 h 2444263"/>
              <a:gd name="connsiteX10" fmla="*/ 851339 w 2484463"/>
              <a:gd name="connsiteY10" fmla="*/ 2444137 h 2444263"/>
              <a:gd name="connsiteX11" fmla="*/ 1633046 w 2484463"/>
              <a:gd name="connsiteY11" fmla="*/ 2444137 h 2444263"/>
              <a:gd name="connsiteX12" fmla="*/ 2374930 w 2484463"/>
              <a:gd name="connsiteY12" fmla="*/ 1851797 h 2444263"/>
              <a:gd name="connsiteX13" fmla="*/ 2377414 w 2484463"/>
              <a:gd name="connsiteY13" fmla="*/ 1840166 h 2444263"/>
              <a:gd name="connsiteX14" fmla="*/ 2393599 w 2484463"/>
              <a:gd name="connsiteY14" fmla="*/ 158601 h 2444263"/>
              <a:gd name="connsiteX15" fmla="*/ 2393599 w 2484463"/>
              <a:gd name="connsiteY15" fmla="*/ 158601 h 2444263"/>
              <a:gd name="connsiteX16" fmla="*/ 2425330 w 2484463"/>
              <a:gd name="connsiteY16" fmla="*/ 72029 h 2444263"/>
              <a:gd name="connsiteX17" fmla="*/ 2484424 w 2484463"/>
              <a:gd name="connsiteY17" fmla="*/ 24640 h 2444263"/>
              <a:gd name="connsiteX18" fmla="*/ 2393599 w 2484463"/>
              <a:gd name="connsiteY18" fmla="*/ 1454 h 2444263"/>
            </a:gdLst>
            <a:ahLst/>
            <a:cxnLst/>
            <a:rect l="l" t="t" r="r" b="b"/>
            <a:pathLst>
              <a:path w="2484463" h="2444263">
                <a:moveTo>
                  <a:pt x="2393599" y="1454"/>
                </a:moveTo>
                <a:lnTo>
                  <a:pt x="2393599" y="-127"/>
                </a:lnTo>
                <a:lnTo>
                  <a:pt x="90786" y="-127"/>
                </a:lnTo>
                <a:lnTo>
                  <a:pt x="90786" y="1454"/>
                </a:lnTo>
                <a:cubicBezTo>
                  <a:pt x="59508" y="4578"/>
                  <a:pt x="28906" y="12407"/>
                  <a:pt x="-39" y="24640"/>
                </a:cubicBezTo>
                <a:cubicBezTo>
                  <a:pt x="22395" y="36685"/>
                  <a:pt x="42419" y="52757"/>
                  <a:pt x="59056" y="72029"/>
                </a:cubicBezTo>
                <a:cubicBezTo>
                  <a:pt x="79683" y="96156"/>
                  <a:pt x="90937" y="126870"/>
                  <a:pt x="90786" y="158601"/>
                </a:cubicBezTo>
                <a:lnTo>
                  <a:pt x="90786" y="158601"/>
                </a:lnTo>
                <a:cubicBezTo>
                  <a:pt x="90786" y="212276"/>
                  <a:pt x="96357" y="1789653"/>
                  <a:pt x="106934" y="1840166"/>
                </a:cubicBezTo>
                <a:cubicBezTo>
                  <a:pt x="107724" y="1843930"/>
                  <a:pt x="108590" y="1847957"/>
                  <a:pt x="109456" y="1851834"/>
                </a:cubicBezTo>
                <a:cubicBezTo>
                  <a:pt x="186015" y="2190933"/>
                  <a:pt x="489092" y="2444137"/>
                  <a:pt x="851339" y="2444137"/>
                </a:cubicBezTo>
                <a:lnTo>
                  <a:pt x="1633046" y="2444137"/>
                </a:lnTo>
                <a:cubicBezTo>
                  <a:pt x="1995293" y="2444137"/>
                  <a:pt x="2298408" y="2190895"/>
                  <a:pt x="2374930" y="1851797"/>
                </a:cubicBezTo>
                <a:cubicBezTo>
                  <a:pt x="2375796" y="1848033"/>
                  <a:pt x="2376661" y="1844043"/>
                  <a:pt x="2377414" y="1840166"/>
                </a:cubicBezTo>
                <a:cubicBezTo>
                  <a:pt x="2388028" y="1789653"/>
                  <a:pt x="2393599" y="212276"/>
                  <a:pt x="2393599" y="158601"/>
                </a:cubicBezTo>
                <a:lnTo>
                  <a:pt x="2393599" y="158601"/>
                </a:lnTo>
                <a:cubicBezTo>
                  <a:pt x="2393448" y="126870"/>
                  <a:pt x="2404703" y="96156"/>
                  <a:pt x="2425330" y="72029"/>
                </a:cubicBezTo>
                <a:cubicBezTo>
                  <a:pt x="2441966" y="52757"/>
                  <a:pt x="2461991" y="36685"/>
                  <a:pt x="2484424" y="24640"/>
                </a:cubicBezTo>
                <a:cubicBezTo>
                  <a:pt x="2455479" y="12370"/>
                  <a:pt x="2424878" y="4578"/>
                  <a:pt x="2393599" y="145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8" name="标题 1"/>
          <p:cNvSpPr txBox="1"/>
          <p:nvPr/>
        </p:nvSpPr>
        <p:spPr>
          <a:xfrm>
            <a:off x="388223" y="203164"/>
            <a:ext cx="737616" cy="737616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9" name="标题 1"/>
          <p:cNvSpPr txBox="1"/>
          <p:nvPr/>
        </p:nvSpPr>
        <p:spPr>
          <a:xfrm>
            <a:off x="1493519" y="279711"/>
            <a:ext cx="3236136" cy="5962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Data </a:t>
            </a:r>
            <a:r>
              <a:rPr kumimoji="1" lang="en-US" altLang="zh-CN" sz="3200" dirty="0" err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Interaksi</a:t>
            </a:r>
            <a:endParaRPr kumimoji="1" lang="zh-CN" altLang="en-US" sz="2000" dirty="0"/>
          </a:p>
        </p:txBody>
      </p:sp>
      <p:sp>
        <p:nvSpPr>
          <p:cNvPr id="30" name="标题 1"/>
          <p:cNvSpPr txBox="1"/>
          <p:nvPr/>
        </p:nvSpPr>
        <p:spPr>
          <a:xfrm rot="18853245">
            <a:off x="806552" y="469786"/>
            <a:ext cx="178714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1" name="标题 1"/>
          <p:cNvSpPr txBox="1"/>
          <p:nvPr/>
        </p:nvSpPr>
        <p:spPr>
          <a:xfrm rot="18853245">
            <a:off x="804915" y="472351"/>
            <a:ext cx="173734" cy="173734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2" name="标题 1"/>
          <p:cNvSpPr txBox="1"/>
          <p:nvPr/>
        </p:nvSpPr>
        <p:spPr>
          <a:xfrm rot="18853245" flipH="1">
            <a:off x="667675" y="609475"/>
            <a:ext cx="178713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3" name="标题 1"/>
          <p:cNvSpPr txBox="1"/>
          <p:nvPr/>
        </p:nvSpPr>
        <p:spPr>
          <a:xfrm rot="18853245" flipH="1">
            <a:off x="670024" y="607943"/>
            <a:ext cx="173734" cy="173734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4" name="标题 1"/>
          <p:cNvSpPr txBox="1"/>
          <p:nvPr/>
        </p:nvSpPr>
        <p:spPr>
          <a:xfrm rot="18853245" flipV="1">
            <a:off x="667674" y="330096"/>
            <a:ext cx="178714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5" name="标题 1"/>
          <p:cNvSpPr txBox="1"/>
          <p:nvPr/>
        </p:nvSpPr>
        <p:spPr>
          <a:xfrm rot="18853245" flipV="1">
            <a:off x="670164" y="336815"/>
            <a:ext cx="173734" cy="173733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6" name="标题 1"/>
          <p:cNvSpPr txBox="1"/>
          <p:nvPr/>
        </p:nvSpPr>
        <p:spPr>
          <a:xfrm rot="18853245" flipH="1" flipV="1">
            <a:off x="528797" y="469786"/>
            <a:ext cx="178713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7" name="标题 1"/>
          <p:cNvSpPr txBox="1"/>
          <p:nvPr/>
        </p:nvSpPr>
        <p:spPr>
          <a:xfrm rot="18853245" flipH="1" flipV="1">
            <a:off x="535414" y="472407"/>
            <a:ext cx="173734" cy="173733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445455"/>
              </p:ext>
            </p:extLst>
          </p:nvPr>
        </p:nvGraphicFramePr>
        <p:xfrm>
          <a:off x="2714625" y="998621"/>
          <a:ext cx="7129463" cy="549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344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标题 1"/>
          <p:cNvSpPr txBox="1"/>
          <p:nvPr/>
        </p:nvSpPr>
        <p:spPr>
          <a:xfrm>
            <a:off x="0" y="-1270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6" name="标题 1"/>
          <p:cNvSpPr txBox="1"/>
          <p:nvPr/>
        </p:nvSpPr>
        <p:spPr>
          <a:xfrm rot="16200000" flipH="1">
            <a:off x="198465" y="623476"/>
            <a:ext cx="540562" cy="937497"/>
          </a:xfrm>
          <a:custGeom>
            <a:avLst/>
            <a:gdLst>
              <a:gd name="connsiteX0" fmla="*/ 0 w 812409"/>
              <a:gd name="connsiteY0" fmla="*/ 1532499 h 1564151"/>
              <a:gd name="connsiteX1" fmla="*/ 31653 w 812409"/>
              <a:gd name="connsiteY1" fmla="*/ 1564151 h 1564151"/>
              <a:gd name="connsiteX2" fmla="*/ 63304 w 812409"/>
              <a:gd name="connsiteY2" fmla="*/ 1532499 h 1564151"/>
              <a:gd name="connsiteX3" fmla="*/ 31653 w 812409"/>
              <a:gd name="connsiteY3" fmla="*/ 1500847 h 1564151"/>
              <a:gd name="connsiteX4" fmla="*/ 0 w 812409"/>
              <a:gd name="connsiteY4" fmla="*/ 1532499 h 1564151"/>
              <a:gd name="connsiteX5" fmla="*/ 187276 w 812409"/>
              <a:gd name="connsiteY5" fmla="*/ 1532499 h 1564151"/>
              <a:gd name="connsiteX6" fmla="*/ 218929 w 812409"/>
              <a:gd name="connsiteY6" fmla="*/ 1564151 h 1564151"/>
              <a:gd name="connsiteX7" fmla="*/ 250581 w 812409"/>
              <a:gd name="connsiteY7" fmla="*/ 1532499 h 1564151"/>
              <a:gd name="connsiteX8" fmla="*/ 218929 w 812409"/>
              <a:gd name="connsiteY8" fmla="*/ 1500847 h 1564151"/>
              <a:gd name="connsiteX9" fmla="*/ 187276 w 812409"/>
              <a:gd name="connsiteY9" fmla="*/ 1532499 h 1564151"/>
              <a:gd name="connsiteX10" fmla="*/ 374553 w 812409"/>
              <a:gd name="connsiteY10" fmla="*/ 1532499 h 1564151"/>
              <a:gd name="connsiteX11" fmla="*/ 406204 w 812409"/>
              <a:gd name="connsiteY11" fmla="*/ 1564151 h 1564151"/>
              <a:gd name="connsiteX12" fmla="*/ 437857 w 812409"/>
              <a:gd name="connsiteY12" fmla="*/ 1532499 h 1564151"/>
              <a:gd name="connsiteX13" fmla="*/ 406204 w 812409"/>
              <a:gd name="connsiteY13" fmla="*/ 1500847 h 1564151"/>
              <a:gd name="connsiteX14" fmla="*/ 374553 w 812409"/>
              <a:gd name="connsiteY14" fmla="*/ 1532499 h 1564151"/>
              <a:gd name="connsiteX15" fmla="*/ 561829 w 812409"/>
              <a:gd name="connsiteY15" fmla="*/ 1532499 h 1564151"/>
              <a:gd name="connsiteX16" fmla="*/ 593481 w 812409"/>
              <a:gd name="connsiteY16" fmla="*/ 1564151 h 1564151"/>
              <a:gd name="connsiteX17" fmla="*/ 625133 w 812409"/>
              <a:gd name="connsiteY17" fmla="*/ 1532499 h 1564151"/>
              <a:gd name="connsiteX18" fmla="*/ 593481 w 812409"/>
              <a:gd name="connsiteY18" fmla="*/ 1500847 h 1564151"/>
              <a:gd name="connsiteX19" fmla="*/ 561829 w 812409"/>
              <a:gd name="connsiteY19" fmla="*/ 1532499 h 1564151"/>
              <a:gd name="connsiteX20" fmla="*/ 749104 w 812409"/>
              <a:gd name="connsiteY20" fmla="*/ 1532499 h 1564151"/>
              <a:gd name="connsiteX21" fmla="*/ 780757 w 812409"/>
              <a:gd name="connsiteY21" fmla="*/ 1564151 h 1564151"/>
              <a:gd name="connsiteX22" fmla="*/ 812410 w 812409"/>
              <a:gd name="connsiteY22" fmla="*/ 1532499 h 1564151"/>
              <a:gd name="connsiteX23" fmla="*/ 780757 w 812409"/>
              <a:gd name="connsiteY23" fmla="*/ 1500847 h 1564151"/>
              <a:gd name="connsiteX24" fmla="*/ 749104 w 812409"/>
              <a:gd name="connsiteY24" fmla="*/ 1532499 h 1564151"/>
              <a:gd name="connsiteX25" fmla="*/ 187276 w 812409"/>
              <a:gd name="connsiteY25" fmla="*/ 1345223 h 1564151"/>
              <a:gd name="connsiteX26" fmla="*/ 218929 w 812409"/>
              <a:gd name="connsiteY26" fmla="*/ 1376875 h 1564151"/>
              <a:gd name="connsiteX27" fmla="*/ 250581 w 812409"/>
              <a:gd name="connsiteY27" fmla="*/ 1345223 h 1564151"/>
              <a:gd name="connsiteX28" fmla="*/ 218929 w 812409"/>
              <a:gd name="connsiteY28" fmla="*/ 1313571 h 1564151"/>
              <a:gd name="connsiteX29" fmla="*/ 187276 w 812409"/>
              <a:gd name="connsiteY29" fmla="*/ 1345223 h 1564151"/>
              <a:gd name="connsiteX30" fmla="*/ 374553 w 812409"/>
              <a:gd name="connsiteY30" fmla="*/ 1345223 h 1564151"/>
              <a:gd name="connsiteX31" fmla="*/ 406204 w 812409"/>
              <a:gd name="connsiteY31" fmla="*/ 1376875 h 1564151"/>
              <a:gd name="connsiteX32" fmla="*/ 437857 w 812409"/>
              <a:gd name="connsiteY32" fmla="*/ 1345223 h 1564151"/>
              <a:gd name="connsiteX33" fmla="*/ 406204 w 812409"/>
              <a:gd name="connsiteY33" fmla="*/ 1313571 h 1564151"/>
              <a:gd name="connsiteX34" fmla="*/ 374553 w 812409"/>
              <a:gd name="connsiteY34" fmla="*/ 1345223 h 1564151"/>
              <a:gd name="connsiteX35" fmla="*/ 561829 w 812409"/>
              <a:gd name="connsiteY35" fmla="*/ 1345223 h 1564151"/>
              <a:gd name="connsiteX36" fmla="*/ 593481 w 812409"/>
              <a:gd name="connsiteY36" fmla="*/ 1376875 h 1564151"/>
              <a:gd name="connsiteX37" fmla="*/ 625133 w 812409"/>
              <a:gd name="connsiteY37" fmla="*/ 1345223 h 1564151"/>
              <a:gd name="connsiteX38" fmla="*/ 593481 w 812409"/>
              <a:gd name="connsiteY38" fmla="*/ 1313571 h 1564151"/>
              <a:gd name="connsiteX39" fmla="*/ 561829 w 812409"/>
              <a:gd name="connsiteY39" fmla="*/ 1345223 h 1564151"/>
              <a:gd name="connsiteX40" fmla="*/ 749104 w 812409"/>
              <a:gd name="connsiteY40" fmla="*/ 1345223 h 1564151"/>
              <a:gd name="connsiteX41" fmla="*/ 780757 w 812409"/>
              <a:gd name="connsiteY41" fmla="*/ 1376875 h 1564151"/>
              <a:gd name="connsiteX42" fmla="*/ 812410 w 812409"/>
              <a:gd name="connsiteY42" fmla="*/ 1345223 h 1564151"/>
              <a:gd name="connsiteX43" fmla="*/ 780757 w 812409"/>
              <a:gd name="connsiteY43" fmla="*/ 1313571 h 1564151"/>
              <a:gd name="connsiteX44" fmla="*/ 749104 w 812409"/>
              <a:gd name="connsiteY44" fmla="*/ 1345223 h 1564151"/>
              <a:gd name="connsiteX45" fmla="*/ 187276 w 812409"/>
              <a:gd name="connsiteY45" fmla="*/ 1157947 h 1564151"/>
              <a:gd name="connsiteX46" fmla="*/ 218929 w 812409"/>
              <a:gd name="connsiteY46" fmla="*/ 1189599 h 1564151"/>
              <a:gd name="connsiteX47" fmla="*/ 250581 w 812409"/>
              <a:gd name="connsiteY47" fmla="*/ 1157947 h 1564151"/>
              <a:gd name="connsiteX48" fmla="*/ 218929 w 812409"/>
              <a:gd name="connsiteY48" fmla="*/ 1126295 h 1564151"/>
              <a:gd name="connsiteX49" fmla="*/ 187276 w 812409"/>
              <a:gd name="connsiteY49" fmla="*/ 1157947 h 1564151"/>
              <a:gd name="connsiteX50" fmla="*/ 374553 w 812409"/>
              <a:gd name="connsiteY50" fmla="*/ 1157947 h 1564151"/>
              <a:gd name="connsiteX51" fmla="*/ 406204 w 812409"/>
              <a:gd name="connsiteY51" fmla="*/ 1189599 h 1564151"/>
              <a:gd name="connsiteX52" fmla="*/ 437857 w 812409"/>
              <a:gd name="connsiteY52" fmla="*/ 1157947 h 1564151"/>
              <a:gd name="connsiteX53" fmla="*/ 406204 w 812409"/>
              <a:gd name="connsiteY53" fmla="*/ 1126295 h 1564151"/>
              <a:gd name="connsiteX54" fmla="*/ 374553 w 812409"/>
              <a:gd name="connsiteY54" fmla="*/ 1157947 h 1564151"/>
              <a:gd name="connsiteX55" fmla="*/ 561829 w 812409"/>
              <a:gd name="connsiteY55" fmla="*/ 1157947 h 1564151"/>
              <a:gd name="connsiteX56" fmla="*/ 593481 w 812409"/>
              <a:gd name="connsiteY56" fmla="*/ 1189599 h 1564151"/>
              <a:gd name="connsiteX57" fmla="*/ 625133 w 812409"/>
              <a:gd name="connsiteY57" fmla="*/ 1157947 h 1564151"/>
              <a:gd name="connsiteX58" fmla="*/ 593481 w 812409"/>
              <a:gd name="connsiteY58" fmla="*/ 1126295 h 1564151"/>
              <a:gd name="connsiteX59" fmla="*/ 561829 w 812409"/>
              <a:gd name="connsiteY59" fmla="*/ 1157947 h 1564151"/>
              <a:gd name="connsiteX60" fmla="*/ 749104 w 812409"/>
              <a:gd name="connsiteY60" fmla="*/ 1157947 h 1564151"/>
              <a:gd name="connsiteX61" fmla="*/ 780757 w 812409"/>
              <a:gd name="connsiteY61" fmla="*/ 1189599 h 1564151"/>
              <a:gd name="connsiteX62" fmla="*/ 812410 w 812409"/>
              <a:gd name="connsiteY62" fmla="*/ 1157947 h 1564151"/>
              <a:gd name="connsiteX63" fmla="*/ 780757 w 812409"/>
              <a:gd name="connsiteY63" fmla="*/ 1126295 h 1564151"/>
              <a:gd name="connsiteX64" fmla="*/ 749104 w 812409"/>
              <a:gd name="connsiteY64" fmla="*/ 1157947 h 1564151"/>
              <a:gd name="connsiteX65" fmla="*/ 187276 w 812409"/>
              <a:gd name="connsiteY65" fmla="*/ 970670 h 1564151"/>
              <a:gd name="connsiteX66" fmla="*/ 218929 w 812409"/>
              <a:gd name="connsiteY66" fmla="*/ 1002323 h 1564151"/>
              <a:gd name="connsiteX67" fmla="*/ 250581 w 812409"/>
              <a:gd name="connsiteY67" fmla="*/ 970670 h 1564151"/>
              <a:gd name="connsiteX68" fmla="*/ 218929 w 812409"/>
              <a:gd name="connsiteY68" fmla="*/ 939018 h 1564151"/>
              <a:gd name="connsiteX69" fmla="*/ 187276 w 812409"/>
              <a:gd name="connsiteY69" fmla="*/ 970670 h 1564151"/>
              <a:gd name="connsiteX70" fmla="*/ 374553 w 812409"/>
              <a:gd name="connsiteY70" fmla="*/ 970670 h 1564151"/>
              <a:gd name="connsiteX71" fmla="*/ 406204 w 812409"/>
              <a:gd name="connsiteY71" fmla="*/ 1002323 h 1564151"/>
              <a:gd name="connsiteX72" fmla="*/ 437857 w 812409"/>
              <a:gd name="connsiteY72" fmla="*/ 970670 h 1564151"/>
              <a:gd name="connsiteX73" fmla="*/ 406204 w 812409"/>
              <a:gd name="connsiteY73" fmla="*/ 939018 h 1564151"/>
              <a:gd name="connsiteX74" fmla="*/ 374553 w 812409"/>
              <a:gd name="connsiteY74" fmla="*/ 970670 h 1564151"/>
              <a:gd name="connsiteX75" fmla="*/ 561829 w 812409"/>
              <a:gd name="connsiteY75" fmla="*/ 970670 h 1564151"/>
              <a:gd name="connsiteX76" fmla="*/ 593481 w 812409"/>
              <a:gd name="connsiteY76" fmla="*/ 1002323 h 1564151"/>
              <a:gd name="connsiteX77" fmla="*/ 625133 w 812409"/>
              <a:gd name="connsiteY77" fmla="*/ 970670 h 1564151"/>
              <a:gd name="connsiteX78" fmla="*/ 593481 w 812409"/>
              <a:gd name="connsiteY78" fmla="*/ 939018 h 1564151"/>
              <a:gd name="connsiteX79" fmla="*/ 561829 w 812409"/>
              <a:gd name="connsiteY79" fmla="*/ 970670 h 1564151"/>
              <a:gd name="connsiteX80" fmla="*/ 749104 w 812409"/>
              <a:gd name="connsiteY80" fmla="*/ 970670 h 1564151"/>
              <a:gd name="connsiteX81" fmla="*/ 780757 w 812409"/>
              <a:gd name="connsiteY81" fmla="*/ 1002323 h 1564151"/>
              <a:gd name="connsiteX82" fmla="*/ 812410 w 812409"/>
              <a:gd name="connsiteY82" fmla="*/ 970670 h 1564151"/>
              <a:gd name="connsiteX83" fmla="*/ 780757 w 812409"/>
              <a:gd name="connsiteY83" fmla="*/ 939018 h 1564151"/>
              <a:gd name="connsiteX84" fmla="*/ 749104 w 812409"/>
              <a:gd name="connsiteY84" fmla="*/ 970670 h 1564151"/>
              <a:gd name="connsiteX85" fmla="*/ 187276 w 812409"/>
              <a:gd name="connsiteY85" fmla="*/ 783395 h 1564151"/>
              <a:gd name="connsiteX86" fmla="*/ 218929 w 812409"/>
              <a:gd name="connsiteY86" fmla="*/ 815047 h 1564151"/>
              <a:gd name="connsiteX87" fmla="*/ 250581 w 812409"/>
              <a:gd name="connsiteY87" fmla="*/ 783395 h 1564151"/>
              <a:gd name="connsiteX88" fmla="*/ 218929 w 812409"/>
              <a:gd name="connsiteY88" fmla="*/ 751742 h 1564151"/>
              <a:gd name="connsiteX89" fmla="*/ 187276 w 812409"/>
              <a:gd name="connsiteY89" fmla="*/ 783395 h 1564151"/>
              <a:gd name="connsiteX90" fmla="*/ 374553 w 812409"/>
              <a:gd name="connsiteY90" fmla="*/ 783395 h 1564151"/>
              <a:gd name="connsiteX91" fmla="*/ 406204 w 812409"/>
              <a:gd name="connsiteY91" fmla="*/ 815047 h 1564151"/>
              <a:gd name="connsiteX92" fmla="*/ 437857 w 812409"/>
              <a:gd name="connsiteY92" fmla="*/ 783395 h 1564151"/>
              <a:gd name="connsiteX93" fmla="*/ 406204 w 812409"/>
              <a:gd name="connsiteY93" fmla="*/ 751742 h 1564151"/>
              <a:gd name="connsiteX94" fmla="*/ 374553 w 812409"/>
              <a:gd name="connsiteY94" fmla="*/ 783395 h 1564151"/>
              <a:gd name="connsiteX95" fmla="*/ 561829 w 812409"/>
              <a:gd name="connsiteY95" fmla="*/ 783395 h 1564151"/>
              <a:gd name="connsiteX96" fmla="*/ 593481 w 812409"/>
              <a:gd name="connsiteY96" fmla="*/ 815047 h 1564151"/>
              <a:gd name="connsiteX97" fmla="*/ 625133 w 812409"/>
              <a:gd name="connsiteY97" fmla="*/ 783395 h 1564151"/>
              <a:gd name="connsiteX98" fmla="*/ 593481 w 812409"/>
              <a:gd name="connsiteY98" fmla="*/ 751742 h 1564151"/>
              <a:gd name="connsiteX99" fmla="*/ 561829 w 812409"/>
              <a:gd name="connsiteY99" fmla="*/ 783395 h 1564151"/>
              <a:gd name="connsiteX100" fmla="*/ 749104 w 812409"/>
              <a:gd name="connsiteY100" fmla="*/ 783395 h 1564151"/>
              <a:gd name="connsiteX101" fmla="*/ 780757 w 812409"/>
              <a:gd name="connsiteY101" fmla="*/ 815047 h 1564151"/>
              <a:gd name="connsiteX102" fmla="*/ 812410 w 812409"/>
              <a:gd name="connsiteY102" fmla="*/ 783395 h 1564151"/>
              <a:gd name="connsiteX103" fmla="*/ 780757 w 812409"/>
              <a:gd name="connsiteY103" fmla="*/ 751742 h 1564151"/>
              <a:gd name="connsiteX104" fmla="*/ 749104 w 812409"/>
              <a:gd name="connsiteY104" fmla="*/ 783395 h 1564151"/>
              <a:gd name="connsiteX105" fmla="*/ 187276 w 812409"/>
              <a:gd name="connsiteY105" fmla="*/ 596118 h 1564151"/>
              <a:gd name="connsiteX106" fmla="*/ 218929 w 812409"/>
              <a:gd name="connsiteY106" fmla="*/ 627770 h 1564151"/>
              <a:gd name="connsiteX107" fmla="*/ 250581 w 812409"/>
              <a:gd name="connsiteY107" fmla="*/ 596118 h 1564151"/>
              <a:gd name="connsiteX108" fmla="*/ 218929 w 812409"/>
              <a:gd name="connsiteY108" fmla="*/ 564466 h 1564151"/>
              <a:gd name="connsiteX109" fmla="*/ 187276 w 812409"/>
              <a:gd name="connsiteY109" fmla="*/ 596118 h 1564151"/>
              <a:gd name="connsiteX110" fmla="*/ 374553 w 812409"/>
              <a:gd name="connsiteY110" fmla="*/ 596118 h 1564151"/>
              <a:gd name="connsiteX111" fmla="*/ 406204 w 812409"/>
              <a:gd name="connsiteY111" fmla="*/ 627770 h 1564151"/>
              <a:gd name="connsiteX112" fmla="*/ 437857 w 812409"/>
              <a:gd name="connsiteY112" fmla="*/ 596118 h 1564151"/>
              <a:gd name="connsiteX113" fmla="*/ 406204 w 812409"/>
              <a:gd name="connsiteY113" fmla="*/ 564466 h 1564151"/>
              <a:gd name="connsiteX114" fmla="*/ 374553 w 812409"/>
              <a:gd name="connsiteY114" fmla="*/ 596118 h 1564151"/>
              <a:gd name="connsiteX115" fmla="*/ 561829 w 812409"/>
              <a:gd name="connsiteY115" fmla="*/ 596118 h 1564151"/>
              <a:gd name="connsiteX116" fmla="*/ 593481 w 812409"/>
              <a:gd name="connsiteY116" fmla="*/ 627770 h 1564151"/>
              <a:gd name="connsiteX117" fmla="*/ 625133 w 812409"/>
              <a:gd name="connsiteY117" fmla="*/ 596118 h 1564151"/>
              <a:gd name="connsiteX118" fmla="*/ 593481 w 812409"/>
              <a:gd name="connsiteY118" fmla="*/ 564466 h 1564151"/>
              <a:gd name="connsiteX119" fmla="*/ 561829 w 812409"/>
              <a:gd name="connsiteY119" fmla="*/ 596118 h 1564151"/>
              <a:gd name="connsiteX120" fmla="*/ 749104 w 812409"/>
              <a:gd name="connsiteY120" fmla="*/ 596118 h 1564151"/>
              <a:gd name="connsiteX121" fmla="*/ 780757 w 812409"/>
              <a:gd name="connsiteY121" fmla="*/ 627770 h 1564151"/>
              <a:gd name="connsiteX122" fmla="*/ 812410 w 812409"/>
              <a:gd name="connsiteY122" fmla="*/ 596118 h 1564151"/>
              <a:gd name="connsiteX123" fmla="*/ 780757 w 812409"/>
              <a:gd name="connsiteY123" fmla="*/ 564466 h 1564151"/>
              <a:gd name="connsiteX124" fmla="*/ 749104 w 812409"/>
              <a:gd name="connsiteY124" fmla="*/ 596118 h 1564151"/>
              <a:gd name="connsiteX125" fmla="*/ 187276 w 812409"/>
              <a:gd name="connsiteY125" fmla="*/ 408842 h 1564151"/>
              <a:gd name="connsiteX126" fmla="*/ 218929 w 812409"/>
              <a:gd name="connsiteY126" fmla="*/ 440495 h 1564151"/>
              <a:gd name="connsiteX127" fmla="*/ 250581 w 812409"/>
              <a:gd name="connsiteY127" fmla="*/ 408842 h 1564151"/>
              <a:gd name="connsiteX128" fmla="*/ 218929 w 812409"/>
              <a:gd name="connsiteY128" fmla="*/ 377190 h 1564151"/>
              <a:gd name="connsiteX129" fmla="*/ 187276 w 812409"/>
              <a:gd name="connsiteY129" fmla="*/ 408842 h 1564151"/>
              <a:gd name="connsiteX130" fmla="*/ 374553 w 812409"/>
              <a:gd name="connsiteY130" fmla="*/ 408842 h 1564151"/>
              <a:gd name="connsiteX131" fmla="*/ 406204 w 812409"/>
              <a:gd name="connsiteY131" fmla="*/ 440495 h 1564151"/>
              <a:gd name="connsiteX132" fmla="*/ 437857 w 812409"/>
              <a:gd name="connsiteY132" fmla="*/ 408842 h 1564151"/>
              <a:gd name="connsiteX133" fmla="*/ 406204 w 812409"/>
              <a:gd name="connsiteY133" fmla="*/ 377190 h 1564151"/>
              <a:gd name="connsiteX134" fmla="*/ 374553 w 812409"/>
              <a:gd name="connsiteY134" fmla="*/ 408842 h 1564151"/>
              <a:gd name="connsiteX135" fmla="*/ 561829 w 812409"/>
              <a:gd name="connsiteY135" fmla="*/ 408842 h 1564151"/>
              <a:gd name="connsiteX136" fmla="*/ 593481 w 812409"/>
              <a:gd name="connsiteY136" fmla="*/ 440495 h 1564151"/>
              <a:gd name="connsiteX137" fmla="*/ 625133 w 812409"/>
              <a:gd name="connsiteY137" fmla="*/ 408842 h 1564151"/>
              <a:gd name="connsiteX138" fmla="*/ 593481 w 812409"/>
              <a:gd name="connsiteY138" fmla="*/ 377190 h 1564151"/>
              <a:gd name="connsiteX139" fmla="*/ 561829 w 812409"/>
              <a:gd name="connsiteY139" fmla="*/ 408842 h 1564151"/>
              <a:gd name="connsiteX140" fmla="*/ 749104 w 812409"/>
              <a:gd name="connsiteY140" fmla="*/ 408842 h 1564151"/>
              <a:gd name="connsiteX141" fmla="*/ 780757 w 812409"/>
              <a:gd name="connsiteY141" fmla="*/ 440495 h 1564151"/>
              <a:gd name="connsiteX142" fmla="*/ 812410 w 812409"/>
              <a:gd name="connsiteY142" fmla="*/ 408842 h 1564151"/>
              <a:gd name="connsiteX143" fmla="*/ 780757 w 812409"/>
              <a:gd name="connsiteY143" fmla="*/ 377190 h 1564151"/>
              <a:gd name="connsiteX144" fmla="*/ 749104 w 812409"/>
              <a:gd name="connsiteY144" fmla="*/ 408842 h 1564151"/>
              <a:gd name="connsiteX145" fmla="*/ 187276 w 812409"/>
              <a:gd name="connsiteY145" fmla="*/ 218928 h 1564151"/>
              <a:gd name="connsiteX146" fmla="*/ 218929 w 812409"/>
              <a:gd name="connsiteY146" fmla="*/ 250581 h 1564151"/>
              <a:gd name="connsiteX147" fmla="*/ 250581 w 812409"/>
              <a:gd name="connsiteY147" fmla="*/ 218928 h 1564151"/>
              <a:gd name="connsiteX148" fmla="*/ 218929 w 812409"/>
              <a:gd name="connsiteY148" fmla="*/ 187276 h 1564151"/>
              <a:gd name="connsiteX149" fmla="*/ 187276 w 812409"/>
              <a:gd name="connsiteY149" fmla="*/ 218928 h 1564151"/>
              <a:gd name="connsiteX150" fmla="*/ 374553 w 812409"/>
              <a:gd name="connsiteY150" fmla="*/ 218928 h 1564151"/>
              <a:gd name="connsiteX151" fmla="*/ 406204 w 812409"/>
              <a:gd name="connsiteY151" fmla="*/ 250581 h 1564151"/>
              <a:gd name="connsiteX152" fmla="*/ 437857 w 812409"/>
              <a:gd name="connsiteY152" fmla="*/ 218928 h 1564151"/>
              <a:gd name="connsiteX153" fmla="*/ 406204 w 812409"/>
              <a:gd name="connsiteY153" fmla="*/ 187276 h 1564151"/>
              <a:gd name="connsiteX154" fmla="*/ 374553 w 812409"/>
              <a:gd name="connsiteY154" fmla="*/ 218928 h 1564151"/>
              <a:gd name="connsiteX155" fmla="*/ 561829 w 812409"/>
              <a:gd name="connsiteY155" fmla="*/ 218928 h 1564151"/>
              <a:gd name="connsiteX156" fmla="*/ 593481 w 812409"/>
              <a:gd name="connsiteY156" fmla="*/ 250581 h 1564151"/>
              <a:gd name="connsiteX157" fmla="*/ 625133 w 812409"/>
              <a:gd name="connsiteY157" fmla="*/ 218928 h 1564151"/>
              <a:gd name="connsiteX158" fmla="*/ 593481 w 812409"/>
              <a:gd name="connsiteY158" fmla="*/ 187276 h 1564151"/>
              <a:gd name="connsiteX159" fmla="*/ 561829 w 812409"/>
              <a:gd name="connsiteY159" fmla="*/ 218928 h 1564151"/>
              <a:gd name="connsiteX160" fmla="*/ 749104 w 812409"/>
              <a:gd name="connsiteY160" fmla="*/ 218928 h 1564151"/>
              <a:gd name="connsiteX161" fmla="*/ 780757 w 812409"/>
              <a:gd name="connsiteY161" fmla="*/ 250581 h 1564151"/>
              <a:gd name="connsiteX162" fmla="*/ 812410 w 812409"/>
              <a:gd name="connsiteY162" fmla="*/ 218928 h 1564151"/>
              <a:gd name="connsiteX163" fmla="*/ 780757 w 812409"/>
              <a:gd name="connsiteY163" fmla="*/ 187276 h 1564151"/>
              <a:gd name="connsiteX164" fmla="*/ 749104 w 812409"/>
              <a:gd name="connsiteY164" fmla="*/ 218928 h 1564151"/>
              <a:gd name="connsiteX165" fmla="*/ 187276 w 812409"/>
              <a:gd name="connsiteY165" fmla="*/ 31652 h 1564151"/>
              <a:gd name="connsiteX166" fmla="*/ 218929 w 812409"/>
              <a:gd name="connsiteY166" fmla="*/ 63304 h 1564151"/>
              <a:gd name="connsiteX167" fmla="*/ 250581 w 812409"/>
              <a:gd name="connsiteY167" fmla="*/ 31652 h 1564151"/>
              <a:gd name="connsiteX168" fmla="*/ 218929 w 812409"/>
              <a:gd name="connsiteY168" fmla="*/ 0 h 1564151"/>
              <a:gd name="connsiteX169" fmla="*/ 187276 w 812409"/>
              <a:gd name="connsiteY169" fmla="*/ 31652 h 1564151"/>
              <a:gd name="connsiteX170" fmla="*/ 374553 w 812409"/>
              <a:gd name="connsiteY170" fmla="*/ 31652 h 1564151"/>
              <a:gd name="connsiteX171" fmla="*/ 406204 w 812409"/>
              <a:gd name="connsiteY171" fmla="*/ 63304 h 1564151"/>
              <a:gd name="connsiteX172" fmla="*/ 437857 w 812409"/>
              <a:gd name="connsiteY172" fmla="*/ 31652 h 1564151"/>
              <a:gd name="connsiteX173" fmla="*/ 406204 w 812409"/>
              <a:gd name="connsiteY173" fmla="*/ 0 h 1564151"/>
              <a:gd name="connsiteX174" fmla="*/ 374553 w 812409"/>
              <a:gd name="connsiteY174" fmla="*/ 31652 h 1564151"/>
              <a:gd name="connsiteX175" fmla="*/ 561829 w 812409"/>
              <a:gd name="connsiteY175" fmla="*/ 31652 h 1564151"/>
              <a:gd name="connsiteX176" fmla="*/ 593481 w 812409"/>
              <a:gd name="connsiteY176" fmla="*/ 63304 h 1564151"/>
              <a:gd name="connsiteX177" fmla="*/ 625133 w 812409"/>
              <a:gd name="connsiteY177" fmla="*/ 31652 h 1564151"/>
              <a:gd name="connsiteX178" fmla="*/ 593481 w 812409"/>
              <a:gd name="connsiteY178" fmla="*/ 0 h 1564151"/>
              <a:gd name="connsiteX179" fmla="*/ 561829 w 812409"/>
              <a:gd name="connsiteY179" fmla="*/ 31652 h 1564151"/>
              <a:gd name="connsiteX180" fmla="*/ 749104 w 812409"/>
              <a:gd name="connsiteY180" fmla="*/ 31652 h 1564151"/>
              <a:gd name="connsiteX181" fmla="*/ 780757 w 812409"/>
              <a:gd name="connsiteY181" fmla="*/ 63304 h 1564151"/>
              <a:gd name="connsiteX182" fmla="*/ 812410 w 812409"/>
              <a:gd name="connsiteY182" fmla="*/ 31652 h 1564151"/>
              <a:gd name="connsiteX183" fmla="*/ 780757 w 812409"/>
              <a:gd name="connsiteY183" fmla="*/ 0 h 1564151"/>
              <a:gd name="connsiteX184" fmla="*/ 749104 w 812409"/>
              <a:gd name="connsiteY184" fmla="*/ 31652 h 1564151"/>
              <a:gd name="connsiteX185" fmla="*/ 31653 w 812409"/>
              <a:gd name="connsiteY185" fmla="*/ 1379513 h 1564151"/>
              <a:gd name="connsiteX186" fmla="*/ 63304 w 812409"/>
              <a:gd name="connsiteY186" fmla="*/ 1347861 h 1564151"/>
              <a:gd name="connsiteX187" fmla="*/ 31653 w 812409"/>
              <a:gd name="connsiteY187" fmla="*/ 1316208 h 1564151"/>
              <a:gd name="connsiteX188" fmla="*/ 0 w 812409"/>
              <a:gd name="connsiteY188" fmla="*/ 1347861 h 1564151"/>
              <a:gd name="connsiteX189" fmla="*/ 31653 w 812409"/>
              <a:gd name="connsiteY189" fmla="*/ 1379513 h 1564151"/>
              <a:gd name="connsiteX190" fmla="*/ 31653 w 812409"/>
              <a:gd name="connsiteY190" fmla="*/ 1189599 h 1564151"/>
              <a:gd name="connsiteX191" fmla="*/ 63304 w 812409"/>
              <a:gd name="connsiteY191" fmla="*/ 1157947 h 1564151"/>
              <a:gd name="connsiteX192" fmla="*/ 31653 w 812409"/>
              <a:gd name="connsiteY192" fmla="*/ 1126295 h 1564151"/>
              <a:gd name="connsiteX193" fmla="*/ 0 w 812409"/>
              <a:gd name="connsiteY193" fmla="*/ 1157947 h 1564151"/>
              <a:gd name="connsiteX194" fmla="*/ 31653 w 812409"/>
              <a:gd name="connsiteY194" fmla="*/ 1189599 h 1564151"/>
              <a:gd name="connsiteX195" fmla="*/ 31653 w 812409"/>
              <a:gd name="connsiteY195" fmla="*/ 1002323 h 1564151"/>
              <a:gd name="connsiteX196" fmla="*/ 63304 w 812409"/>
              <a:gd name="connsiteY196" fmla="*/ 970670 h 1564151"/>
              <a:gd name="connsiteX197" fmla="*/ 31653 w 812409"/>
              <a:gd name="connsiteY197" fmla="*/ 939018 h 1564151"/>
              <a:gd name="connsiteX198" fmla="*/ 0 w 812409"/>
              <a:gd name="connsiteY198" fmla="*/ 970670 h 1564151"/>
              <a:gd name="connsiteX199" fmla="*/ 31653 w 812409"/>
              <a:gd name="connsiteY199" fmla="*/ 1002323 h 1564151"/>
              <a:gd name="connsiteX200" fmla="*/ 31653 w 812409"/>
              <a:gd name="connsiteY200" fmla="*/ 815047 h 1564151"/>
              <a:gd name="connsiteX201" fmla="*/ 63304 w 812409"/>
              <a:gd name="connsiteY201" fmla="*/ 783395 h 1564151"/>
              <a:gd name="connsiteX202" fmla="*/ 31653 w 812409"/>
              <a:gd name="connsiteY202" fmla="*/ 751742 h 1564151"/>
              <a:gd name="connsiteX203" fmla="*/ 0 w 812409"/>
              <a:gd name="connsiteY203" fmla="*/ 783395 h 1564151"/>
              <a:gd name="connsiteX204" fmla="*/ 31653 w 812409"/>
              <a:gd name="connsiteY204" fmla="*/ 815047 h 1564151"/>
              <a:gd name="connsiteX205" fmla="*/ 31653 w 812409"/>
              <a:gd name="connsiteY205" fmla="*/ 627770 h 1564151"/>
              <a:gd name="connsiteX206" fmla="*/ 63304 w 812409"/>
              <a:gd name="connsiteY206" fmla="*/ 596118 h 1564151"/>
              <a:gd name="connsiteX207" fmla="*/ 31653 w 812409"/>
              <a:gd name="connsiteY207" fmla="*/ 564466 h 1564151"/>
              <a:gd name="connsiteX208" fmla="*/ 0 w 812409"/>
              <a:gd name="connsiteY208" fmla="*/ 596118 h 1564151"/>
              <a:gd name="connsiteX209" fmla="*/ 31653 w 812409"/>
              <a:gd name="connsiteY209" fmla="*/ 627770 h 1564151"/>
              <a:gd name="connsiteX210" fmla="*/ 31653 w 812409"/>
              <a:gd name="connsiteY210" fmla="*/ 440495 h 1564151"/>
              <a:gd name="connsiteX211" fmla="*/ 63304 w 812409"/>
              <a:gd name="connsiteY211" fmla="*/ 408842 h 1564151"/>
              <a:gd name="connsiteX212" fmla="*/ 31653 w 812409"/>
              <a:gd name="connsiteY212" fmla="*/ 377190 h 1564151"/>
              <a:gd name="connsiteX213" fmla="*/ 0 w 812409"/>
              <a:gd name="connsiteY213" fmla="*/ 408842 h 1564151"/>
              <a:gd name="connsiteX214" fmla="*/ 31653 w 812409"/>
              <a:gd name="connsiteY214" fmla="*/ 440495 h 1564151"/>
              <a:gd name="connsiteX215" fmla="*/ 31653 w 812409"/>
              <a:gd name="connsiteY215" fmla="*/ 253218 h 1564151"/>
              <a:gd name="connsiteX216" fmla="*/ 63304 w 812409"/>
              <a:gd name="connsiteY216" fmla="*/ 221566 h 1564151"/>
              <a:gd name="connsiteX217" fmla="*/ 31653 w 812409"/>
              <a:gd name="connsiteY217" fmla="*/ 189914 h 1564151"/>
              <a:gd name="connsiteX218" fmla="*/ 0 w 812409"/>
              <a:gd name="connsiteY218" fmla="*/ 221566 h 1564151"/>
              <a:gd name="connsiteX219" fmla="*/ 31653 w 812409"/>
              <a:gd name="connsiteY219" fmla="*/ 253218 h 1564151"/>
              <a:gd name="connsiteX220" fmla="*/ 31653 w 812409"/>
              <a:gd name="connsiteY220" fmla="*/ 65942 h 1564151"/>
              <a:gd name="connsiteX221" fmla="*/ 63304 w 812409"/>
              <a:gd name="connsiteY221" fmla="*/ 34290 h 1564151"/>
              <a:gd name="connsiteX222" fmla="*/ 31653 w 812409"/>
              <a:gd name="connsiteY222" fmla="*/ 2637 h 1564151"/>
              <a:gd name="connsiteX223" fmla="*/ 0 w 812409"/>
              <a:gd name="connsiteY223" fmla="*/ 34290 h 1564151"/>
              <a:gd name="connsiteX224" fmla="*/ 31653 w 812409"/>
              <a:gd name="connsiteY224" fmla="*/ 65942 h 1564151"/>
            </a:gdLst>
            <a:ahLst/>
            <a:cxnLst/>
            <a:rect l="l" t="t" r="r" b="b"/>
            <a:pathLst>
              <a:path w="812409" h="1564151">
                <a:moveTo>
                  <a:pt x="0" y="1532499"/>
                </a:moveTo>
                <a:cubicBezTo>
                  <a:pt x="0" y="1550963"/>
                  <a:pt x="15826" y="1564151"/>
                  <a:pt x="31653" y="1564151"/>
                </a:cubicBezTo>
                <a:cubicBezTo>
                  <a:pt x="50116" y="1564151"/>
                  <a:pt x="63304" y="1548325"/>
                  <a:pt x="63304" y="1532499"/>
                </a:cubicBezTo>
                <a:cubicBezTo>
                  <a:pt x="63304" y="1516673"/>
                  <a:pt x="47479" y="1500847"/>
                  <a:pt x="31653" y="1500847"/>
                </a:cubicBezTo>
                <a:cubicBezTo>
                  <a:pt x="13188" y="1500847"/>
                  <a:pt x="0" y="1516673"/>
                  <a:pt x="0" y="1532499"/>
                </a:cubicBezTo>
                <a:close/>
                <a:moveTo>
                  <a:pt x="187276" y="1532499"/>
                </a:moveTo>
                <a:cubicBezTo>
                  <a:pt x="187276" y="1550963"/>
                  <a:pt x="203103" y="1564151"/>
                  <a:pt x="218929" y="1564151"/>
                </a:cubicBezTo>
                <a:cubicBezTo>
                  <a:pt x="237392" y="1564151"/>
                  <a:pt x="250581" y="1548325"/>
                  <a:pt x="250581" y="1532499"/>
                </a:cubicBezTo>
                <a:cubicBezTo>
                  <a:pt x="250581" y="1516673"/>
                  <a:pt x="234754" y="1500847"/>
                  <a:pt x="218929" y="1500847"/>
                </a:cubicBezTo>
                <a:cubicBezTo>
                  <a:pt x="200465" y="1500847"/>
                  <a:pt x="187276" y="1516673"/>
                  <a:pt x="187276" y="1532499"/>
                </a:cubicBezTo>
                <a:close/>
                <a:moveTo>
                  <a:pt x="374553" y="1532499"/>
                </a:moveTo>
                <a:cubicBezTo>
                  <a:pt x="374553" y="1550963"/>
                  <a:pt x="390379" y="1564151"/>
                  <a:pt x="406204" y="1564151"/>
                </a:cubicBezTo>
                <a:cubicBezTo>
                  <a:pt x="424669" y="1564151"/>
                  <a:pt x="437857" y="1548325"/>
                  <a:pt x="437857" y="1532499"/>
                </a:cubicBezTo>
                <a:cubicBezTo>
                  <a:pt x="437857" y="1516673"/>
                  <a:pt x="422031" y="1500847"/>
                  <a:pt x="406204" y="1500847"/>
                </a:cubicBezTo>
                <a:cubicBezTo>
                  <a:pt x="387741" y="1500847"/>
                  <a:pt x="374553" y="1516673"/>
                  <a:pt x="374553" y="1532499"/>
                </a:cubicBezTo>
                <a:close/>
                <a:moveTo>
                  <a:pt x="561829" y="1532499"/>
                </a:moveTo>
                <a:cubicBezTo>
                  <a:pt x="561829" y="1550963"/>
                  <a:pt x="577654" y="1564151"/>
                  <a:pt x="593481" y="1564151"/>
                </a:cubicBezTo>
                <a:cubicBezTo>
                  <a:pt x="611945" y="1564151"/>
                  <a:pt x="625133" y="1548325"/>
                  <a:pt x="625133" y="1532499"/>
                </a:cubicBezTo>
                <a:cubicBezTo>
                  <a:pt x="625133" y="1516673"/>
                  <a:pt x="609307" y="1500847"/>
                  <a:pt x="593481" y="1500847"/>
                </a:cubicBezTo>
                <a:cubicBezTo>
                  <a:pt x="575017" y="1500847"/>
                  <a:pt x="561829" y="1516673"/>
                  <a:pt x="561829" y="1532499"/>
                </a:cubicBezTo>
                <a:close/>
                <a:moveTo>
                  <a:pt x="749104" y="1532499"/>
                </a:moveTo>
                <a:cubicBezTo>
                  <a:pt x="749104" y="1550963"/>
                  <a:pt x="764931" y="1564151"/>
                  <a:pt x="780757" y="1564151"/>
                </a:cubicBezTo>
                <a:cubicBezTo>
                  <a:pt x="799221" y="1564151"/>
                  <a:pt x="812410" y="1548325"/>
                  <a:pt x="812410" y="1532499"/>
                </a:cubicBezTo>
                <a:cubicBezTo>
                  <a:pt x="812410" y="1516673"/>
                  <a:pt x="796583" y="1500847"/>
                  <a:pt x="780757" y="1500847"/>
                </a:cubicBezTo>
                <a:cubicBezTo>
                  <a:pt x="764931" y="1500847"/>
                  <a:pt x="749104" y="1516673"/>
                  <a:pt x="749104" y="1532499"/>
                </a:cubicBezTo>
                <a:close/>
                <a:moveTo>
                  <a:pt x="187276" y="1345223"/>
                </a:moveTo>
                <a:cubicBezTo>
                  <a:pt x="187276" y="1363687"/>
                  <a:pt x="203103" y="1376875"/>
                  <a:pt x="218929" y="1376875"/>
                </a:cubicBezTo>
                <a:cubicBezTo>
                  <a:pt x="237392" y="1376875"/>
                  <a:pt x="250581" y="1361049"/>
                  <a:pt x="250581" y="1345223"/>
                </a:cubicBezTo>
                <a:cubicBezTo>
                  <a:pt x="250581" y="1326759"/>
                  <a:pt x="234754" y="1313571"/>
                  <a:pt x="218929" y="1313571"/>
                </a:cubicBezTo>
                <a:cubicBezTo>
                  <a:pt x="200465" y="1313571"/>
                  <a:pt x="187276" y="1326759"/>
                  <a:pt x="187276" y="1345223"/>
                </a:cubicBezTo>
                <a:close/>
                <a:moveTo>
                  <a:pt x="374553" y="1345223"/>
                </a:moveTo>
                <a:cubicBezTo>
                  <a:pt x="374553" y="1363687"/>
                  <a:pt x="390379" y="1376875"/>
                  <a:pt x="406204" y="1376875"/>
                </a:cubicBezTo>
                <a:cubicBezTo>
                  <a:pt x="424669" y="1376875"/>
                  <a:pt x="437857" y="1361049"/>
                  <a:pt x="437857" y="1345223"/>
                </a:cubicBezTo>
                <a:cubicBezTo>
                  <a:pt x="437857" y="1326759"/>
                  <a:pt x="422031" y="1313571"/>
                  <a:pt x="406204" y="1313571"/>
                </a:cubicBezTo>
                <a:cubicBezTo>
                  <a:pt x="387741" y="1313571"/>
                  <a:pt x="374553" y="1326759"/>
                  <a:pt x="374553" y="1345223"/>
                </a:cubicBezTo>
                <a:close/>
                <a:moveTo>
                  <a:pt x="561829" y="1345223"/>
                </a:moveTo>
                <a:cubicBezTo>
                  <a:pt x="561829" y="1363687"/>
                  <a:pt x="577654" y="1376875"/>
                  <a:pt x="593481" y="1376875"/>
                </a:cubicBezTo>
                <a:cubicBezTo>
                  <a:pt x="611945" y="1376875"/>
                  <a:pt x="625133" y="1361049"/>
                  <a:pt x="625133" y="1345223"/>
                </a:cubicBezTo>
                <a:cubicBezTo>
                  <a:pt x="625133" y="1326759"/>
                  <a:pt x="609307" y="1313571"/>
                  <a:pt x="593481" y="1313571"/>
                </a:cubicBezTo>
                <a:cubicBezTo>
                  <a:pt x="575017" y="1313571"/>
                  <a:pt x="561829" y="1326759"/>
                  <a:pt x="561829" y="1345223"/>
                </a:cubicBezTo>
                <a:close/>
                <a:moveTo>
                  <a:pt x="749104" y="1345223"/>
                </a:moveTo>
                <a:cubicBezTo>
                  <a:pt x="749104" y="1363687"/>
                  <a:pt x="764931" y="1376875"/>
                  <a:pt x="780757" y="1376875"/>
                </a:cubicBezTo>
                <a:cubicBezTo>
                  <a:pt x="799221" y="1376875"/>
                  <a:pt x="812410" y="1361049"/>
                  <a:pt x="812410" y="1345223"/>
                </a:cubicBezTo>
                <a:cubicBezTo>
                  <a:pt x="812410" y="1326759"/>
                  <a:pt x="796583" y="1313571"/>
                  <a:pt x="780757" y="1313571"/>
                </a:cubicBezTo>
                <a:cubicBezTo>
                  <a:pt x="764931" y="1313571"/>
                  <a:pt x="749104" y="1326759"/>
                  <a:pt x="749104" y="1345223"/>
                </a:cubicBezTo>
                <a:close/>
                <a:moveTo>
                  <a:pt x="187276" y="1157947"/>
                </a:moveTo>
                <a:cubicBezTo>
                  <a:pt x="187276" y="1176411"/>
                  <a:pt x="203103" y="1189599"/>
                  <a:pt x="218929" y="1189599"/>
                </a:cubicBezTo>
                <a:cubicBezTo>
                  <a:pt x="237392" y="1189599"/>
                  <a:pt x="250581" y="1173773"/>
                  <a:pt x="250581" y="1157947"/>
                </a:cubicBezTo>
                <a:cubicBezTo>
                  <a:pt x="250581" y="1139483"/>
                  <a:pt x="234754" y="1126295"/>
                  <a:pt x="218929" y="1126295"/>
                </a:cubicBezTo>
                <a:cubicBezTo>
                  <a:pt x="200465" y="1126295"/>
                  <a:pt x="187276" y="1139483"/>
                  <a:pt x="187276" y="1157947"/>
                </a:cubicBezTo>
                <a:close/>
                <a:moveTo>
                  <a:pt x="374553" y="1157947"/>
                </a:moveTo>
                <a:cubicBezTo>
                  <a:pt x="374553" y="1176411"/>
                  <a:pt x="390379" y="1189599"/>
                  <a:pt x="406204" y="1189599"/>
                </a:cubicBezTo>
                <a:cubicBezTo>
                  <a:pt x="424669" y="1189599"/>
                  <a:pt x="437857" y="1173773"/>
                  <a:pt x="437857" y="1157947"/>
                </a:cubicBezTo>
                <a:cubicBezTo>
                  <a:pt x="437857" y="1139483"/>
                  <a:pt x="422031" y="1126295"/>
                  <a:pt x="406204" y="1126295"/>
                </a:cubicBezTo>
                <a:cubicBezTo>
                  <a:pt x="387741" y="1126295"/>
                  <a:pt x="374553" y="1139483"/>
                  <a:pt x="374553" y="1157947"/>
                </a:cubicBezTo>
                <a:close/>
                <a:moveTo>
                  <a:pt x="561829" y="1157947"/>
                </a:moveTo>
                <a:cubicBezTo>
                  <a:pt x="561829" y="1176411"/>
                  <a:pt x="577654" y="1189599"/>
                  <a:pt x="593481" y="1189599"/>
                </a:cubicBezTo>
                <a:cubicBezTo>
                  <a:pt x="611945" y="1189599"/>
                  <a:pt x="625133" y="1173773"/>
                  <a:pt x="625133" y="1157947"/>
                </a:cubicBezTo>
                <a:cubicBezTo>
                  <a:pt x="625133" y="1139483"/>
                  <a:pt x="609307" y="1126295"/>
                  <a:pt x="593481" y="1126295"/>
                </a:cubicBezTo>
                <a:cubicBezTo>
                  <a:pt x="575017" y="1126295"/>
                  <a:pt x="561829" y="1139483"/>
                  <a:pt x="561829" y="1157947"/>
                </a:cubicBezTo>
                <a:close/>
                <a:moveTo>
                  <a:pt x="749104" y="1157947"/>
                </a:moveTo>
                <a:cubicBezTo>
                  <a:pt x="749104" y="1176411"/>
                  <a:pt x="764931" y="1189599"/>
                  <a:pt x="780757" y="1189599"/>
                </a:cubicBezTo>
                <a:cubicBezTo>
                  <a:pt x="799221" y="1189599"/>
                  <a:pt x="812410" y="1173773"/>
                  <a:pt x="812410" y="1157947"/>
                </a:cubicBezTo>
                <a:cubicBezTo>
                  <a:pt x="812410" y="1139483"/>
                  <a:pt x="796583" y="1126295"/>
                  <a:pt x="780757" y="1126295"/>
                </a:cubicBezTo>
                <a:cubicBezTo>
                  <a:pt x="764931" y="1126295"/>
                  <a:pt x="749104" y="1139483"/>
                  <a:pt x="749104" y="1157947"/>
                </a:cubicBezTo>
                <a:close/>
                <a:moveTo>
                  <a:pt x="187276" y="970670"/>
                </a:moveTo>
                <a:cubicBezTo>
                  <a:pt x="187276" y="989135"/>
                  <a:pt x="203103" y="1002323"/>
                  <a:pt x="218929" y="1002323"/>
                </a:cubicBezTo>
                <a:cubicBezTo>
                  <a:pt x="237392" y="1002323"/>
                  <a:pt x="250581" y="986497"/>
                  <a:pt x="250581" y="970670"/>
                </a:cubicBezTo>
                <a:cubicBezTo>
                  <a:pt x="250581" y="952207"/>
                  <a:pt x="234754" y="939018"/>
                  <a:pt x="218929" y="939018"/>
                </a:cubicBezTo>
                <a:cubicBezTo>
                  <a:pt x="200465" y="939018"/>
                  <a:pt x="187276" y="952207"/>
                  <a:pt x="187276" y="970670"/>
                </a:cubicBezTo>
                <a:close/>
                <a:moveTo>
                  <a:pt x="374553" y="970670"/>
                </a:moveTo>
                <a:cubicBezTo>
                  <a:pt x="374553" y="989135"/>
                  <a:pt x="390379" y="1002323"/>
                  <a:pt x="406204" y="1002323"/>
                </a:cubicBezTo>
                <a:cubicBezTo>
                  <a:pt x="424669" y="1002323"/>
                  <a:pt x="437857" y="986497"/>
                  <a:pt x="437857" y="970670"/>
                </a:cubicBezTo>
                <a:cubicBezTo>
                  <a:pt x="437857" y="952207"/>
                  <a:pt x="422031" y="939018"/>
                  <a:pt x="406204" y="939018"/>
                </a:cubicBezTo>
                <a:cubicBezTo>
                  <a:pt x="387741" y="939018"/>
                  <a:pt x="374553" y="952207"/>
                  <a:pt x="374553" y="970670"/>
                </a:cubicBezTo>
                <a:close/>
                <a:moveTo>
                  <a:pt x="561829" y="970670"/>
                </a:moveTo>
                <a:cubicBezTo>
                  <a:pt x="561829" y="989135"/>
                  <a:pt x="577654" y="1002323"/>
                  <a:pt x="593481" y="1002323"/>
                </a:cubicBezTo>
                <a:cubicBezTo>
                  <a:pt x="611945" y="1002323"/>
                  <a:pt x="625133" y="986497"/>
                  <a:pt x="625133" y="970670"/>
                </a:cubicBezTo>
                <a:cubicBezTo>
                  <a:pt x="625133" y="952207"/>
                  <a:pt x="609307" y="939018"/>
                  <a:pt x="593481" y="939018"/>
                </a:cubicBezTo>
                <a:cubicBezTo>
                  <a:pt x="575017" y="939018"/>
                  <a:pt x="561829" y="952207"/>
                  <a:pt x="561829" y="970670"/>
                </a:cubicBezTo>
                <a:close/>
                <a:moveTo>
                  <a:pt x="749104" y="970670"/>
                </a:moveTo>
                <a:cubicBezTo>
                  <a:pt x="749104" y="989135"/>
                  <a:pt x="764931" y="1002323"/>
                  <a:pt x="780757" y="1002323"/>
                </a:cubicBezTo>
                <a:cubicBezTo>
                  <a:pt x="799221" y="1002323"/>
                  <a:pt x="812410" y="986497"/>
                  <a:pt x="812410" y="970670"/>
                </a:cubicBezTo>
                <a:cubicBezTo>
                  <a:pt x="812410" y="952207"/>
                  <a:pt x="796583" y="939018"/>
                  <a:pt x="780757" y="939018"/>
                </a:cubicBezTo>
                <a:cubicBezTo>
                  <a:pt x="764931" y="939018"/>
                  <a:pt x="749104" y="952207"/>
                  <a:pt x="749104" y="970670"/>
                </a:cubicBezTo>
                <a:close/>
                <a:moveTo>
                  <a:pt x="187276" y="783395"/>
                </a:moveTo>
                <a:cubicBezTo>
                  <a:pt x="187276" y="801858"/>
                  <a:pt x="203103" y="815047"/>
                  <a:pt x="218929" y="815047"/>
                </a:cubicBezTo>
                <a:cubicBezTo>
                  <a:pt x="237392" y="815047"/>
                  <a:pt x="250581" y="799220"/>
                  <a:pt x="250581" y="783395"/>
                </a:cubicBezTo>
                <a:cubicBezTo>
                  <a:pt x="250581" y="764931"/>
                  <a:pt x="234754" y="751742"/>
                  <a:pt x="218929" y="751742"/>
                </a:cubicBezTo>
                <a:cubicBezTo>
                  <a:pt x="200465" y="751742"/>
                  <a:pt x="187276" y="764931"/>
                  <a:pt x="187276" y="783395"/>
                </a:cubicBezTo>
                <a:close/>
                <a:moveTo>
                  <a:pt x="374553" y="783395"/>
                </a:moveTo>
                <a:cubicBezTo>
                  <a:pt x="374553" y="801858"/>
                  <a:pt x="390379" y="815047"/>
                  <a:pt x="406204" y="815047"/>
                </a:cubicBezTo>
                <a:cubicBezTo>
                  <a:pt x="424669" y="815047"/>
                  <a:pt x="437857" y="799220"/>
                  <a:pt x="437857" y="783395"/>
                </a:cubicBezTo>
                <a:cubicBezTo>
                  <a:pt x="437857" y="764931"/>
                  <a:pt x="422031" y="751742"/>
                  <a:pt x="406204" y="751742"/>
                </a:cubicBezTo>
                <a:cubicBezTo>
                  <a:pt x="387741" y="751742"/>
                  <a:pt x="374553" y="764931"/>
                  <a:pt x="374553" y="783395"/>
                </a:cubicBezTo>
                <a:close/>
                <a:moveTo>
                  <a:pt x="561829" y="783395"/>
                </a:moveTo>
                <a:cubicBezTo>
                  <a:pt x="561829" y="801858"/>
                  <a:pt x="577654" y="815047"/>
                  <a:pt x="593481" y="815047"/>
                </a:cubicBezTo>
                <a:cubicBezTo>
                  <a:pt x="611945" y="815047"/>
                  <a:pt x="625133" y="799220"/>
                  <a:pt x="625133" y="783395"/>
                </a:cubicBezTo>
                <a:cubicBezTo>
                  <a:pt x="625133" y="764931"/>
                  <a:pt x="609307" y="751742"/>
                  <a:pt x="593481" y="751742"/>
                </a:cubicBezTo>
                <a:cubicBezTo>
                  <a:pt x="575017" y="751742"/>
                  <a:pt x="561829" y="764931"/>
                  <a:pt x="561829" y="783395"/>
                </a:cubicBezTo>
                <a:close/>
                <a:moveTo>
                  <a:pt x="749104" y="783395"/>
                </a:moveTo>
                <a:cubicBezTo>
                  <a:pt x="749104" y="801858"/>
                  <a:pt x="764931" y="815047"/>
                  <a:pt x="780757" y="815047"/>
                </a:cubicBezTo>
                <a:cubicBezTo>
                  <a:pt x="799221" y="815047"/>
                  <a:pt x="812410" y="799220"/>
                  <a:pt x="812410" y="783395"/>
                </a:cubicBezTo>
                <a:cubicBezTo>
                  <a:pt x="812410" y="764931"/>
                  <a:pt x="796583" y="751742"/>
                  <a:pt x="780757" y="751742"/>
                </a:cubicBezTo>
                <a:cubicBezTo>
                  <a:pt x="764931" y="751742"/>
                  <a:pt x="749104" y="764931"/>
                  <a:pt x="749104" y="783395"/>
                </a:cubicBezTo>
                <a:close/>
                <a:moveTo>
                  <a:pt x="187276" y="596118"/>
                </a:moveTo>
                <a:cubicBezTo>
                  <a:pt x="187276" y="614582"/>
                  <a:pt x="203103" y="627770"/>
                  <a:pt x="218929" y="627770"/>
                </a:cubicBezTo>
                <a:cubicBezTo>
                  <a:pt x="237392" y="627770"/>
                  <a:pt x="250581" y="611945"/>
                  <a:pt x="250581" y="596118"/>
                </a:cubicBezTo>
                <a:cubicBezTo>
                  <a:pt x="250581" y="580292"/>
                  <a:pt x="234754" y="564466"/>
                  <a:pt x="218929" y="564466"/>
                </a:cubicBezTo>
                <a:cubicBezTo>
                  <a:pt x="200465" y="561828"/>
                  <a:pt x="187276" y="577654"/>
                  <a:pt x="187276" y="596118"/>
                </a:cubicBezTo>
                <a:close/>
                <a:moveTo>
                  <a:pt x="374553" y="596118"/>
                </a:moveTo>
                <a:cubicBezTo>
                  <a:pt x="374553" y="614582"/>
                  <a:pt x="390379" y="627770"/>
                  <a:pt x="406204" y="627770"/>
                </a:cubicBezTo>
                <a:cubicBezTo>
                  <a:pt x="424669" y="627770"/>
                  <a:pt x="437857" y="611945"/>
                  <a:pt x="437857" y="596118"/>
                </a:cubicBezTo>
                <a:cubicBezTo>
                  <a:pt x="437857" y="580292"/>
                  <a:pt x="422031" y="564466"/>
                  <a:pt x="406204" y="564466"/>
                </a:cubicBezTo>
                <a:cubicBezTo>
                  <a:pt x="387741" y="561828"/>
                  <a:pt x="374553" y="577654"/>
                  <a:pt x="374553" y="596118"/>
                </a:cubicBezTo>
                <a:close/>
                <a:moveTo>
                  <a:pt x="561829" y="596118"/>
                </a:moveTo>
                <a:cubicBezTo>
                  <a:pt x="561829" y="614582"/>
                  <a:pt x="577654" y="627770"/>
                  <a:pt x="593481" y="627770"/>
                </a:cubicBezTo>
                <a:cubicBezTo>
                  <a:pt x="611945" y="627770"/>
                  <a:pt x="625133" y="611945"/>
                  <a:pt x="625133" y="596118"/>
                </a:cubicBezTo>
                <a:cubicBezTo>
                  <a:pt x="625133" y="580292"/>
                  <a:pt x="609307" y="564466"/>
                  <a:pt x="593481" y="564466"/>
                </a:cubicBezTo>
                <a:cubicBezTo>
                  <a:pt x="575017" y="561828"/>
                  <a:pt x="561829" y="577654"/>
                  <a:pt x="561829" y="596118"/>
                </a:cubicBezTo>
                <a:close/>
                <a:moveTo>
                  <a:pt x="749104" y="596118"/>
                </a:moveTo>
                <a:cubicBezTo>
                  <a:pt x="749104" y="614582"/>
                  <a:pt x="764931" y="627770"/>
                  <a:pt x="780757" y="627770"/>
                </a:cubicBezTo>
                <a:cubicBezTo>
                  <a:pt x="799221" y="627770"/>
                  <a:pt x="812410" y="611945"/>
                  <a:pt x="812410" y="596118"/>
                </a:cubicBezTo>
                <a:cubicBezTo>
                  <a:pt x="812410" y="580292"/>
                  <a:pt x="796583" y="564466"/>
                  <a:pt x="780757" y="564466"/>
                </a:cubicBezTo>
                <a:cubicBezTo>
                  <a:pt x="764931" y="561828"/>
                  <a:pt x="749104" y="577654"/>
                  <a:pt x="749104" y="596118"/>
                </a:cubicBezTo>
                <a:close/>
                <a:moveTo>
                  <a:pt x="187276" y="408842"/>
                </a:moveTo>
                <a:cubicBezTo>
                  <a:pt x="187276" y="427306"/>
                  <a:pt x="203103" y="440495"/>
                  <a:pt x="218929" y="440495"/>
                </a:cubicBezTo>
                <a:cubicBezTo>
                  <a:pt x="237392" y="440495"/>
                  <a:pt x="250581" y="424668"/>
                  <a:pt x="250581" y="408842"/>
                </a:cubicBezTo>
                <a:cubicBezTo>
                  <a:pt x="250581" y="390378"/>
                  <a:pt x="234754" y="377190"/>
                  <a:pt x="218929" y="377190"/>
                </a:cubicBezTo>
                <a:cubicBezTo>
                  <a:pt x="200465" y="374552"/>
                  <a:pt x="187276" y="390378"/>
                  <a:pt x="187276" y="408842"/>
                </a:cubicBezTo>
                <a:close/>
                <a:moveTo>
                  <a:pt x="374553" y="408842"/>
                </a:moveTo>
                <a:cubicBezTo>
                  <a:pt x="374553" y="427306"/>
                  <a:pt x="390379" y="440495"/>
                  <a:pt x="406204" y="440495"/>
                </a:cubicBezTo>
                <a:cubicBezTo>
                  <a:pt x="424669" y="440495"/>
                  <a:pt x="437857" y="424668"/>
                  <a:pt x="437857" y="408842"/>
                </a:cubicBezTo>
                <a:cubicBezTo>
                  <a:pt x="437857" y="390378"/>
                  <a:pt x="422031" y="377190"/>
                  <a:pt x="406204" y="377190"/>
                </a:cubicBezTo>
                <a:cubicBezTo>
                  <a:pt x="387741" y="374552"/>
                  <a:pt x="374553" y="390378"/>
                  <a:pt x="374553" y="408842"/>
                </a:cubicBezTo>
                <a:close/>
                <a:moveTo>
                  <a:pt x="561829" y="408842"/>
                </a:moveTo>
                <a:cubicBezTo>
                  <a:pt x="561829" y="427306"/>
                  <a:pt x="577654" y="440495"/>
                  <a:pt x="593481" y="440495"/>
                </a:cubicBezTo>
                <a:cubicBezTo>
                  <a:pt x="611945" y="440495"/>
                  <a:pt x="625133" y="424668"/>
                  <a:pt x="625133" y="408842"/>
                </a:cubicBezTo>
                <a:cubicBezTo>
                  <a:pt x="625133" y="390378"/>
                  <a:pt x="609307" y="377190"/>
                  <a:pt x="593481" y="377190"/>
                </a:cubicBezTo>
                <a:cubicBezTo>
                  <a:pt x="575017" y="374552"/>
                  <a:pt x="561829" y="390378"/>
                  <a:pt x="561829" y="408842"/>
                </a:cubicBezTo>
                <a:close/>
                <a:moveTo>
                  <a:pt x="749104" y="408842"/>
                </a:moveTo>
                <a:cubicBezTo>
                  <a:pt x="749104" y="427306"/>
                  <a:pt x="764931" y="440495"/>
                  <a:pt x="780757" y="440495"/>
                </a:cubicBezTo>
                <a:cubicBezTo>
                  <a:pt x="799221" y="440495"/>
                  <a:pt x="812410" y="424668"/>
                  <a:pt x="812410" y="408842"/>
                </a:cubicBezTo>
                <a:cubicBezTo>
                  <a:pt x="812410" y="390378"/>
                  <a:pt x="796583" y="377190"/>
                  <a:pt x="780757" y="377190"/>
                </a:cubicBezTo>
                <a:cubicBezTo>
                  <a:pt x="764931" y="374552"/>
                  <a:pt x="749104" y="390378"/>
                  <a:pt x="749104" y="408842"/>
                </a:cubicBezTo>
                <a:close/>
                <a:moveTo>
                  <a:pt x="187276" y="218928"/>
                </a:moveTo>
                <a:cubicBezTo>
                  <a:pt x="187276" y="237392"/>
                  <a:pt x="203103" y="250581"/>
                  <a:pt x="218929" y="250581"/>
                </a:cubicBezTo>
                <a:cubicBezTo>
                  <a:pt x="237392" y="250581"/>
                  <a:pt x="250581" y="234754"/>
                  <a:pt x="250581" y="218928"/>
                </a:cubicBezTo>
                <a:cubicBezTo>
                  <a:pt x="250581" y="200464"/>
                  <a:pt x="234754" y="187276"/>
                  <a:pt x="218929" y="187276"/>
                </a:cubicBezTo>
                <a:cubicBezTo>
                  <a:pt x="200465" y="187276"/>
                  <a:pt x="187276" y="203102"/>
                  <a:pt x="187276" y="218928"/>
                </a:cubicBezTo>
                <a:close/>
                <a:moveTo>
                  <a:pt x="374553" y="218928"/>
                </a:moveTo>
                <a:cubicBezTo>
                  <a:pt x="374553" y="237392"/>
                  <a:pt x="390379" y="250581"/>
                  <a:pt x="406204" y="250581"/>
                </a:cubicBezTo>
                <a:cubicBezTo>
                  <a:pt x="424669" y="250581"/>
                  <a:pt x="437857" y="234754"/>
                  <a:pt x="437857" y="218928"/>
                </a:cubicBezTo>
                <a:cubicBezTo>
                  <a:pt x="437857" y="200464"/>
                  <a:pt x="422031" y="187276"/>
                  <a:pt x="406204" y="187276"/>
                </a:cubicBezTo>
                <a:cubicBezTo>
                  <a:pt x="387741" y="187276"/>
                  <a:pt x="374553" y="203102"/>
                  <a:pt x="374553" y="218928"/>
                </a:cubicBezTo>
                <a:close/>
                <a:moveTo>
                  <a:pt x="561829" y="218928"/>
                </a:moveTo>
                <a:cubicBezTo>
                  <a:pt x="561829" y="237392"/>
                  <a:pt x="577654" y="250581"/>
                  <a:pt x="593481" y="250581"/>
                </a:cubicBezTo>
                <a:cubicBezTo>
                  <a:pt x="611945" y="250581"/>
                  <a:pt x="625133" y="234754"/>
                  <a:pt x="625133" y="218928"/>
                </a:cubicBezTo>
                <a:cubicBezTo>
                  <a:pt x="625133" y="200464"/>
                  <a:pt x="609307" y="187276"/>
                  <a:pt x="593481" y="187276"/>
                </a:cubicBezTo>
                <a:cubicBezTo>
                  <a:pt x="575017" y="187276"/>
                  <a:pt x="561829" y="203102"/>
                  <a:pt x="561829" y="218928"/>
                </a:cubicBezTo>
                <a:close/>
                <a:moveTo>
                  <a:pt x="749104" y="218928"/>
                </a:moveTo>
                <a:cubicBezTo>
                  <a:pt x="749104" y="237392"/>
                  <a:pt x="764931" y="250581"/>
                  <a:pt x="780757" y="250581"/>
                </a:cubicBezTo>
                <a:cubicBezTo>
                  <a:pt x="799221" y="250581"/>
                  <a:pt x="812410" y="234754"/>
                  <a:pt x="812410" y="218928"/>
                </a:cubicBezTo>
                <a:cubicBezTo>
                  <a:pt x="812410" y="200464"/>
                  <a:pt x="796583" y="187276"/>
                  <a:pt x="780757" y="187276"/>
                </a:cubicBezTo>
                <a:cubicBezTo>
                  <a:pt x="764931" y="187276"/>
                  <a:pt x="749104" y="203102"/>
                  <a:pt x="749104" y="218928"/>
                </a:cubicBezTo>
                <a:close/>
                <a:moveTo>
                  <a:pt x="187276" y="31652"/>
                </a:moveTo>
                <a:cubicBezTo>
                  <a:pt x="187276" y="50116"/>
                  <a:pt x="203103" y="63304"/>
                  <a:pt x="218929" y="63304"/>
                </a:cubicBezTo>
                <a:cubicBezTo>
                  <a:pt x="237392" y="63304"/>
                  <a:pt x="250581" y="47478"/>
                  <a:pt x="250581" y="31652"/>
                </a:cubicBezTo>
                <a:cubicBezTo>
                  <a:pt x="250581" y="15826"/>
                  <a:pt x="234754" y="0"/>
                  <a:pt x="218929" y="0"/>
                </a:cubicBezTo>
                <a:cubicBezTo>
                  <a:pt x="200465" y="0"/>
                  <a:pt x="187276" y="15826"/>
                  <a:pt x="187276" y="31652"/>
                </a:cubicBezTo>
                <a:close/>
                <a:moveTo>
                  <a:pt x="374553" y="31652"/>
                </a:moveTo>
                <a:cubicBezTo>
                  <a:pt x="374553" y="50116"/>
                  <a:pt x="390379" y="63304"/>
                  <a:pt x="406204" y="63304"/>
                </a:cubicBezTo>
                <a:cubicBezTo>
                  <a:pt x="424669" y="63304"/>
                  <a:pt x="437857" y="47478"/>
                  <a:pt x="437857" y="31652"/>
                </a:cubicBezTo>
                <a:cubicBezTo>
                  <a:pt x="437857" y="15826"/>
                  <a:pt x="422031" y="0"/>
                  <a:pt x="406204" y="0"/>
                </a:cubicBezTo>
                <a:cubicBezTo>
                  <a:pt x="387741" y="0"/>
                  <a:pt x="374553" y="15826"/>
                  <a:pt x="374553" y="31652"/>
                </a:cubicBezTo>
                <a:close/>
                <a:moveTo>
                  <a:pt x="561829" y="31652"/>
                </a:moveTo>
                <a:cubicBezTo>
                  <a:pt x="561829" y="50116"/>
                  <a:pt x="577654" y="63304"/>
                  <a:pt x="593481" y="63304"/>
                </a:cubicBezTo>
                <a:cubicBezTo>
                  <a:pt x="611945" y="63304"/>
                  <a:pt x="625133" y="47478"/>
                  <a:pt x="625133" y="31652"/>
                </a:cubicBezTo>
                <a:cubicBezTo>
                  <a:pt x="625133" y="15826"/>
                  <a:pt x="609307" y="0"/>
                  <a:pt x="593481" y="0"/>
                </a:cubicBezTo>
                <a:cubicBezTo>
                  <a:pt x="575017" y="0"/>
                  <a:pt x="561829" y="15826"/>
                  <a:pt x="561829" y="31652"/>
                </a:cubicBezTo>
                <a:close/>
                <a:moveTo>
                  <a:pt x="749104" y="31652"/>
                </a:moveTo>
                <a:cubicBezTo>
                  <a:pt x="749104" y="50116"/>
                  <a:pt x="764931" y="63304"/>
                  <a:pt x="780757" y="63304"/>
                </a:cubicBezTo>
                <a:cubicBezTo>
                  <a:pt x="799221" y="63304"/>
                  <a:pt x="812410" y="47478"/>
                  <a:pt x="812410" y="31652"/>
                </a:cubicBezTo>
                <a:cubicBezTo>
                  <a:pt x="812410" y="15826"/>
                  <a:pt x="796583" y="0"/>
                  <a:pt x="780757" y="0"/>
                </a:cubicBezTo>
                <a:cubicBezTo>
                  <a:pt x="764931" y="0"/>
                  <a:pt x="749104" y="15826"/>
                  <a:pt x="749104" y="31652"/>
                </a:cubicBezTo>
                <a:close/>
                <a:moveTo>
                  <a:pt x="31653" y="1379513"/>
                </a:moveTo>
                <a:cubicBezTo>
                  <a:pt x="50116" y="1379513"/>
                  <a:pt x="63304" y="1363687"/>
                  <a:pt x="63304" y="1347861"/>
                </a:cubicBezTo>
                <a:cubicBezTo>
                  <a:pt x="63304" y="1329397"/>
                  <a:pt x="47479" y="1316208"/>
                  <a:pt x="31653" y="1316208"/>
                </a:cubicBezTo>
                <a:cubicBezTo>
                  <a:pt x="13188" y="1316208"/>
                  <a:pt x="0" y="1332035"/>
                  <a:pt x="0" y="1347861"/>
                </a:cubicBezTo>
                <a:cubicBezTo>
                  <a:pt x="0" y="1363687"/>
                  <a:pt x="13188" y="1379513"/>
                  <a:pt x="31653" y="1379513"/>
                </a:cubicBezTo>
                <a:close/>
                <a:moveTo>
                  <a:pt x="31653" y="1189599"/>
                </a:moveTo>
                <a:cubicBezTo>
                  <a:pt x="50116" y="1189599"/>
                  <a:pt x="63304" y="1173773"/>
                  <a:pt x="63304" y="1157947"/>
                </a:cubicBezTo>
                <a:cubicBezTo>
                  <a:pt x="63304" y="1139483"/>
                  <a:pt x="47479" y="1126295"/>
                  <a:pt x="31653" y="1126295"/>
                </a:cubicBezTo>
                <a:cubicBezTo>
                  <a:pt x="13188" y="1126295"/>
                  <a:pt x="0" y="1142121"/>
                  <a:pt x="0" y="1157947"/>
                </a:cubicBezTo>
                <a:cubicBezTo>
                  <a:pt x="0" y="1176411"/>
                  <a:pt x="13188" y="1189599"/>
                  <a:pt x="31653" y="1189599"/>
                </a:cubicBezTo>
                <a:close/>
                <a:moveTo>
                  <a:pt x="31653" y="1002323"/>
                </a:moveTo>
                <a:cubicBezTo>
                  <a:pt x="50116" y="1002323"/>
                  <a:pt x="63304" y="986497"/>
                  <a:pt x="63304" y="970670"/>
                </a:cubicBezTo>
                <a:cubicBezTo>
                  <a:pt x="63304" y="952207"/>
                  <a:pt x="47479" y="939018"/>
                  <a:pt x="31653" y="939018"/>
                </a:cubicBezTo>
                <a:cubicBezTo>
                  <a:pt x="13188" y="939018"/>
                  <a:pt x="0" y="954845"/>
                  <a:pt x="0" y="970670"/>
                </a:cubicBezTo>
                <a:cubicBezTo>
                  <a:pt x="0" y="989135"/>
                  <a:pt x="13188" y="1002323"/>
                  <a:pt x="31653" y="1002323"/>
                </a:cubicBezTo>
                <a:close/>
                <a:moveTo>
                  <a:pt x="31653" y="815047"/>
                </a:moveTo>
                <a:cubicBezTo>
                  <a:pt x="50116" y="815047"/>
                  <a:pt x="63304" y="799220"/>
                  <a:pt x="63304" y="783395"/>
                </a:cubicBezTo>
                <a:cubicBezTo>
                  <a:pt x="63304" y="764931"/>
                  <a:pt x="47479" y="751742"/>
                  <a:pt x="31653" y="751742"/>
                </a:cubicBezTo>
                <a:cubicBezTo>
                  <a:pt x="13188" y="751742"/>
                  <a:pt x="0" y="767568"/>
                  <a:pt x="0" y="783395"/>
                </a:cubicBezTo>
                <a:cubicBezTo>
                  <a:pt x="0" y="801858"/>
                  <a:pt x="13188" y="815047"/>
                  <a:pt x="31653" y="815047"/>
                </a:cubicBezTo>
                <a:close/>
                <a:moveTo>
                  <a:pt x="31653" y="627770"/>
                </a:moveTo>
                <a:cubicBezTo>
                  <a:pt x="50116" y="627770"/>
                  <a:pt x="63304" y="611945"/>
                  <a:pt x="63304" y="596118"/>
                </a:cubicBezTo>
                <a:cubicBezTo>
                  <a:pt x="63304" y="580292"/>
                  <a:pt x="47479" y="564466"/>
                  <a:pt x="31653" y="564466"/>
                </a:cubicBezTo>
                <a:cubicBezTo>
                  <a:pt x="13188" y="564466"/>
                  <a:pt x="0" y="580292"/>
                  <a:pt x="0" y="596118"/>
                </a:cubicBezTo>
                <a:cubicBezTo>
                  <a:pt x="0" y="611945"/>
                  <a:pt x="13188" y="627770"/>
                  <a:pt x="31653" y="627770"/>
                </a:cubicBezTo>
                <a:close/>
                <a:moveTo>
                  <a:pt x="31653" y="440495"/>
                </a:moveTo>
                <a:cubicBezTo>
                  <a:pt x="50116" y="440495"/>
                  <a:pt x="63304" y="424668"/>
                  <a:pt x="63304" y="408842"/>
                </a:cubicBezTo>
                <a:cubicBezTo>
                  <a:pt x="63304" y="390378"/>
                  <a:pt x="47479" y="377190"/>
                  <a:pt x="31653" y="377190"/>
                </a:cubicBezTo>
                <a:cubicBezTo>
                  <a:pt x="13188" y="377190"/>
                  <a:pt x="0" y="393016"/>
                  <a:pt x="0" y="408842"/>
                </a:cubicBezTo>
                <a:cubicBezTo>
                  <a:pt x="0" y="424668"/>
                  <a:pt x="13188" y="440495"/>
                  <a:pt x="31653" y="440495"/>
                </a:cubicBezTo>
                <a:close/>
                <a:moveTo>
                  <a:pt x="31653" y="253218"/>
                </a:moveTo>
                <a:cubicBezTo>
                  <a:pt x="50116" y="253218"/>
                  <a:pt x="63304" y="237392"/>
                  <a:pt x="63304" y="221566"/>
                </a:cubicBezTo>
                <a:cubicBezTo>
                  <a:pt x="63304" y="203102"/>
                  <a:pt x="47479" y="189914"/>
                  <a:pt x="31653" y="189914"/>
                </a:cubicBezTo>
                <a:cubicBezTo>
                  <a:pt x="13188" y="189914"/>
                  <a:pt x="0" y="205740"/>
                  <a:pt x="0" y="221566"/>
                </a:cubicBezTo>
                <a:cubicBezTo>
                  <a:pt x="0" y="237392"/>
                  <a:pt x="13188" y="253218"/>
                  <a:pt x="31653" y="253218"/>
                </a:cubicBezTo>
                <a:close/>
                <a:moveTo>
                  <a:pt x="31653" y="65942"/>
                </a:moveTo>
                <a:cubicBezTo>
                  <a:pt x="50116" y="65942"/>
                  <a:pt x="63304" y="50116"/>
                  <a:pt x="63304" y="34290"/>
                </a:cubicBezTo>
                <a:cubicBezTo>
                  <a:pt x="63304" y="18464"/>
                  <a:pt x="47479" y="2637"/>
                  <a:pt x="31653" y="2637"/>
                </a:cubicBezTo>
                <a:cubicBezTo>
                  <a:pt x="13188" y="2637"/>
                  <a:pt x="0" y="18464"/>
                  <a:pt x="0" y="34290"/>
                </a:cubicBezTo>
                <a:cubicBezTo>
                  <a:pt x="0" y="50116"/>
                  <a:pt x="13188" y="65942"/>
                  <a:pt x="31653" y="6594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2700000" scaled="0"/>
          </a:gradFill>
          <a:ln w="26366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 sz="3200"/>
          </a:p>
        </p:txBody>
      </p:sp>
      <p:sp>
        <p:nvSpPr>
          <p:cNvPr id="27" name="标题 1"/>
          <p:cNvSpPr txBox="1"/>
          <p:nvPr/>
        </p:nvSpPr>
        <p:spPr>
          <a:xfrm>
            <a:off x="189030" y="-12700"/>
            <a:ext cx="1136003" cy="1143000"/>
          </a:xfrm>
          <a:custGeom>
            <a:avLst/>
            <a:gdLst>
              <a:gd name="connsiteX0" fmla="*/ 2393599 w 2484463"/>
              <a:gd name="connsiteY0" fmla="*/ 1454 h 2444263"/>
              <a:gd name="connsiteX1" fmla="*/ 2393599 w 2484463"/>
              <a:gd name="connsiteY1" fmla="*/ -127 h 2444263"/>
              <a:gd name="connsiteX2" fmla="*/ 90786 w 2484463"/>
              <a:gd name="connsiteY2" fmla="*/ -127 h 2444263"/>
              <a:gd name="connsiteX3" fmla="*/ 90786 w 2484463"/>
              <a:gd name="connsiteY3" fmla="*/ 1454 h 2444263"/>
              <a:gd name="connsiteX4" fmla="*/ -39 w 2484463"/>
              <a:gd name="connsiteY4" fmla="*/ 24640 h 2444263"/>
              <a:gd name="connsiteX5" fmla="*/ 59056 w 2484463"/>
              <a:gd name="connsiteY5" fmla="*/ 72029 h 2444263"/>
              <a:gd name="connsiteX6" fmla="*/ 90786 w 2484463"/>
              <a:gd name="connsiteY6" fmla="*/ 158601 h 2444263"/>
              <a:gd name="connsiteX7" fmla="*/ 90786 w 2484463"/>
              <a:gd name="connsiteY7" fmla="*/ 158601 h 2444263"/>
              <a:gd name="connsiteX8" fmla="*/ 106934 w 2484463"/>
              <a:gd name="connsiteY8" fmla="*/ 1840166 h 2444263"/>
              <a:gd name="connsiteX9" fmla="*/ 109456 w 2484463"/>
              <a:gd name="connsiteY9" fmla="*/ 1851834 h 2444263"/>
              <a:gd name="connsiteX10" fmla="*/ 851339 w 2484463"/>
              <a:gd name="connsiteY10" fmla="*/ 2444137 h 2444263"/>
              <a:gd name="connsiteX11" fmla="*/ 1633046 w 2484463"/>
              <a:gd name="connsiteY11" fmla="*/ 2444137 h 2444263"/>
              <a:gd name="connsiteX12" fmla="*/ 2374930 w 2484463"/>
              <a:gd name="connsiteY12" fmla="*/ 1851797 h 2444263"/>
              <a:gd name="connsiteX13" fmla="*/ 2377414 w 2484463"/>
              <a:gd name="connsiteY13" fmla="*/ 1840166 h 2444263"/>
              <a:gd name="connsiteX14" fmla="*/ 2393599 w 2484463"/>
              <a:gd name="connsiteY14" fmla="*/ 158601 h 2444263"/>
              <a:gd name="connsiteX15" fmla="*/ 2393599 w 2484463"/>
              <a:gd name="connsiteY15" fmla="*/ 158601 h 2444263"/>
              <a:gd name="connsiteX16" fmla="*/ 2425330 w 2484463"/>
              <a:gd name="connsiteY16" fmla="*/ 72029 h 2444263"/>
              <a:gd name="connsiteX17" fmla="*/ 2484424 w 2484463"/>
              <a:gd name="connsiteY17" fmla="*/ 24640 h 2444263"/>
              <a:gd name="connsiteX18" fmla="*/ 2393599 w 2484463"/>
              <a:gd name="connsiteY18" fmla="*/ 1454 h 2444263"/>
            </a:gdLst>
            <a:ahLst/>
            <a:cxnLst/>
            <a:rect l="l" t="t" r="r" b="b"/>
            <a:pathLst>
              <a:path w="2484463" h="2444263">
                <a:moveTo>
                  <a:pt x="2393599" y="1454"/>
                </a:moveTo>
                <a:lnTo>
                  <a:pt x="2393599" y="-127"/>
                </a:lnTo>
                <a:lnTo>
                  <a:pt x="90786" y="-127"/>
                </a:lnTo>
                <a:lnTo>
                  <a:pt x="90786" y="1454"/>
                </a:lnTo>
                <a:cubicBezTo>
                  <a:pt x="59508" y="4578"/>
                  <a:pt x="28906" y="12407"/>
                  <a:pt x="-39" y="24640"/>
                </a:cubicBezTo>
                <a:cubicBezTo>
                  <a:pt x="22395" y="36685"/>
                  <a:pt x="42419" y="52757"/>
                  <a:pt x="59056" y="72029"/>
                </a:cubicBezTo>
                <a:cubicBezTo>
                  <a:pt x="79683" y="96156"/>
                  <a:pt x="90937" y="126870"/>
                  <a:pt x="90786" y="158601"/>
                </a:cubicBezTo>
                <a:lnTo>
                  <a:pt x="90786" y="158601"/>
                </a:lnTo>
                <a:cubicBezTo>
                  <a:pt x="90786" y="212276"/>
                  <a:pt x="96357" y="1789653"/>
                  <a:pt x="106934" y="1840166"/>
                </a:cubicBezTo>
                <a:cubicBezTo>
                  <a:pt x="107724" y="1843930"/>
                  <a:pt x="108590" y="1847957"/>
                  <a:pt x="109456" y="1851834"/>
                </a:cubicBezTo>
                <a:cubicBezTo>
                  <a:pt x="186015" y="2190933"/>
                  <a:pt x="489092" y="2444137"/>
                  <a:pt x="851339" y="2444137"/>
                </a:cubicBezTo>
                <a:lnTo>
                  <a:pt x="1633046" y="2444137"/>
                </a:lnTo>
                <a:cubicBezTo>
                  <a:pt x="1995293" y="2444137"/>
                  <a:pt x="2298408" y="2190895"/>
                  <a:pt x="2374930" y="1851797"/>
                </a:cubicBezTo>
                <a:cubicBezTo>
                  <a:pt x="2375796" y="1848033"/>
                  <a:pt x="2376661" y="1844043"/>
                  <a:pt x="2377414" y="1840166"/>
                </a:cubicBezTo>
                <a:cubicBezTo>
                  <a:pt x="2388028" y="1789653"/>
                  <a:pt x="2393599" y="212276"/>
                  <a:pt x="2393599" y="158601"/>
                </a:cubicBezTo>
                <a:lnTo>
                  <a:pt x="2393599" y="158601"/>
                </a:lnTo>
                <a:cubicBezTo>
                  <a:pt x="2393448" y="126870"/>
                  <a:pt x="2404703" y="96156"/>
                  <a:pt x="2425330" y="72029"/>
                </a:cubicBezTo>
                <a:cubicBezTo>
                  <a:pt x="2441966" y="52757"/>
                  <a:pt x="2461991" y="36685"/>
                  <a:pt x="2484424" y="24640"/>
                </a:cubicBezTo>
                <a:cubicBezTo>
                  <a:pt x="2455479" y="12370"/>
                  <a:pt x="2424878" y="4578"/>
                  <a:pt x="2393599" y="145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8" name="标题 1"/>
          <p:cNvSpPr txBox="1"/>
          <p:nvPr/>
        </p:nvSpPr>
        <p:spPr>
          <a:xfrm>
            <a:off x="388223" y="203164"/>
            <a:ext cx="737616" cy="737616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9" name="标题 1"/>
          <p:cNvSpPr txBox="1"/>
          <p:nvPr/>
        </p:nvSpPr>
        <p:spPr>
          <a:xfrm>
            <a:off x="1493519" y="279711"/>
            <a:ext cx="3236136" cy="5962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Data </a:t>
            </a:r>
            <a:r>
              <a:rPr kumimoji="1" lang="en-US" altLang="zh-CN" sz="3200" dirty="0" err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Interaksi</a:t>
            </a:r>
            <a:endParaRPr kumimoji="1" lang="zh-CN" altLang="en-US" sz="2000" dirty="0"/>
          </a:p>
        </p:txBody>
      </p:sp>
      <p:sp>
        <p:nvSpPr>
          <p:cNvPr id="30" name="标题 1"/>
          <p:cNvSpPr txBox="1"/>
          <p:nvPr/>
        </p:nvSpPr>
        <p:spPr>
          <a:xfrm rot="18853245">
            <a:off x="806552" y="469786"/>
            <a:ext cx="178714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1" name="标题 1"/>
          <p:cNvSpPr txBox="1"/>
          <p:nvPr/>
        </p:nvSpPr>
        <p:spPr>
          <a:xfrm rot="18853245">
            <a:off x="804915" y="472351"/>
            <a:ext cx="173734" cy="173734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2" name="标题 1"/>
          <p:cNvSpPr txBox="1"/>
          <p:nvPr/>
        </p:nvSpPr>
        <p:spPr>
          <a:xfrm rot="18853245" flipH="1">
            <a:off x="667675" y="609475"/>
            <a:ext cx="178713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3" name="标题 1"/>
          <p:cNvSpPr txBox="1"/>
          <p:nvPr/>
        </p:nvSpPr>
        <p:spPr>
          <a:xfrm rot="18853245" flipH="1">
            <a:off x="670024" y="607943"/>
            <a:ext cx="173734" cy="173734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4" name="标题 1"/>
          <p:cNvSpPr txBox="1"/>
          <p:nvPr/>
        </p:nvSpPr>
        <p:spPr>
          <a:xfrm rot="18853245" flipV="1">
            <a:off x="667674" y="330096"/>
            <a:ext cx="178714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5" name="标题 1"/>
          <p:cNvSpPr txBox="1"/>
          <p:nvPr/>
        </p:nvSpPr>
        <p:spPr>
          <a:xfrm rot="18853245" flipV="1">
            <a:off x="670164" y="336815"/>
            <a:ext cx="173734" cy="173733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6" name="标题 1"/>
          <p:cNvSpPr txBox="1"/>
          <p:nvPr/>
        </p:nvSpPr>
        <p:spPr>
          <a:xfrm rot="18853245" flipH="1" flipV="1">
            <a:off x="528797" y="469786"/>
            <a:ext cx="178713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7" name="标题 1"/>
          <p:cNvSpPr txBox="1"/>
          <p:nvPr/>
        </p:nvSpPr>
        <p:spPr>
          <a:xfrm rot="18853245" flipH="1" flipV="1">
            <a:off x="535414" y="472407"/>
            <a:ext cx="173734" cy="173733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457116"/>
              </p:ext>
            </p:extLst>
          </p:nvPr>
        </p:nvGraphicFramePr>
        <p:xfrm>
          <a:off x="189030" y="1787412"/>
          <a:ext cx="11788654" cy="4184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6536"/>
                <a:gridCol w="1756259"/>
                <a:gridCol w="4578777"/>
                <a:gridCol w="4227082"/>
              </a:tblGrid>
              <a:tr h="472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Waktu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Pengguna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Pertanyaan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Krusial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Kategori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Kedaruratan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72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21:28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628134857xxx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Kucing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prolapsus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Medis Akut (Butuh P3K Segera)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25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20:43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628314195xxx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bengkak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bekas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gigitan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hewan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tapi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bukan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abses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Medis Kompleks (Butuh Analisis)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5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22:44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628314195xxx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Cempe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saya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2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hari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keluar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air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dari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mulut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hidung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Medis Akut (Ternak Muda)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40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23:42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628779040xxx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itik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saya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produksi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telurnya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turun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ada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5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ekor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mati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Indikasi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Wabah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Kematian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Mendadak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59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20:46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628314195xxx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Sapi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bali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kurang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nafsu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makan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hypersalivasi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tetapi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tidak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terdapat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luka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pada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mulut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Indikasi Penyakit Serius (Susp. Rabies/PMK)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14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09:32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628134857xxx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Gejala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apa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sapi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berputar-putar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lalu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ambruk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mati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Indikasi Penyakit Neurologis (Susp. Rabies/Listeriosis)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14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08:09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628779040xxx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Sapi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sudah 3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hari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tidak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mau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makan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badan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sepertinya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panas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Indikasi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Penyakit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Infeksius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Susp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. BEF/PMK/SE)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1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标题 1"/>
          <p:cNvSpPr txBox="1"/>
          <p:nvPr/>
        </p:nvSpPr>
        <p:spPr>
          <a:xfrm>
            <a:off x="-3" y="300844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6" name="标题 1"/>
          <p:cNvSpPr txBox="1"/>
          <p:nvPr/>
        </p:nvSpPr>
        <p:spPr>
          <a:xfrm rot="16200000" flipH="1">
            <a:off x="198465" y="623476"/>
            <a:ext cx="540562" cy="937497"/>
          </a:xfrm>
          <a:custGeom>
            <a:avLst/>
            <a:gdLst>
              <a:gd name="connsiteX0" fmla="*/ 0 w 812409"/>
              <a:gd name="connsiteY0" fmla="*/ 1532499 h 1564151"/>
              <a:gd name="connsiteX1" fmla="*/ 31653 w 812409"/>
              <a:gd name="connsiteY1" fmla="*/ 1564151 h 1564151"/>
              <a:gd name="connsiteX2" fmla="*/ 63304 w 812409"/>
              <a:gd name="connsiteY2" fmla="*/ 1532499 h 1564151"/>
              <a:gd name="connsiteX3" fmla="*/ 31653 w 812409"/>
              <a:gd name="connsiteY3" fmla="*/ 1500847 h 1564151"/>
              <a:gd name="connsiteX4" fmla="*/ 0 w 812409"/>
              <a:gd name="connsiteY4" fmla="*/ 1532499 h 1564151"/>
              <a:gd name="connsiteX5" fmla="*/ 187276 w 812409"/>
              <a:gd name="connsiteY5" fmla="*/ 1532499 h 1564151"/>
              <a:gd name="connsiteX6" fmla="*/ 218929 w 812409"/>
              <a:gd name="connsiteY6" fmla="*/ 1564151 h 1564151"/>
              <a:gd name="connsiteX7" fmla="*/ 250581 w 812409"/>
              <a:gd name="connsiteY7" fmla="*/ 1532499 h 1564151"/>
              <a:gd name="connsiteX8" fmla="*/ 218929 w 812409"/>
              <a:gd name="connsiteY8" fmla="*/ 1500847 h 1564151"/>
              <a:gd name="connsiteX9" fmla="*/ 187276 w 812409"/>
              <a:gd name="connsiteY9" fmla="*/ 1532499 h 1564151"/>
              <a:gd name="connsiteX10" fmla="*/ 374553 w 812409"/>
              <a:gd name="connsiteY10" fmla="*/ 1532499 h 1564151"/>
              <a:gd name="connsiteX11" fmla="*/ 406204 w 812409"/>
              <a:gd name="connsiteY11" fmla="*/ 1564151 h 1564151"/>
              <a:gd name="connsiteX12" fmla="*/ 437857 w 812409"/>
              <a:gd name="connsiteY12" fmla="*/ 1532499 h 1564151"/>
              <a:gd name="connsiteX13" fmla="*/ 406204 w 812409"/>
              <a:gd name="connsiteY13" fmla="*/ 1500847 h 1564151"/>
              <a:gd name="connsiteX14" fmla="*/ 374553 w 812409"/>
              <a:gd name="connsiteY14" fmla="*/ 1532499 h 1564151"/>
              <a:gd name="connsiteX15" fmla="*/ 561829 w 812409"/>
              <a:gd name="connsiteY15" fmla="*/ 1532499 h 1564151"/>
              <a:gd name="connsiteX16" fmla="*/ 593481 w 812409"/>
              <a:gd name="connsiteY16" fmla="*/ 1564151 h 1564151"/>
              <a:gd name="connsiteX17" fmla="*/ 625133 w 812409"/>
              <a:gd name="connsiteY17" fmla="*/ 1532499 h 1564151"/>
              <a:gd name="connsiteX18" fmla="*/ 593481 w 812409"/>
              <a:gd name="connsiteY18" fmla="*/ 1500847 h 1564151"/>
              <a:gd name="connsiteX19" fmla="*/ 561829 w 812409"/>
              <a:gd name="connsiteY19" fmla="*/ 1532499 h 1564151"/>
              <a:gd name="connsiteX20" fmla="*/ 749104 w 812409"/>
              <a:gd name="connsiteY20" fmla="*/ 1532499 h 1564151"/>
              <a:gd name="connsiteX21" fmla="*/ 780757 w 812409"/>
              <a:gd name="connsiteY21" fmla="*/ 1564151 h 1564151"/>
              <a:gd name="connsiteX22" fmla="*/ 812410 w 812409"/>
              <a:gd name="connsiteY22" fmla="*/ 1532499 h 1564151"/>
              <a:gd name="connsiteX23" fmla="*/ 780757 w 812409"/>
              <a:gd name="connsiteY23" fmla="*/ 1500847 h 1564151"/>
              <a:gd name="connsiteX24" fmla="*/ 749104 w 812409"/>
              <a:gd name="connsiteY24" fmla="*/ 1532499 h 1564151"/>
              <a:gd name="connsiteX25" fmla="*/ 187276 w 812409"/>
              <a:gd name="connsiteY25" fmla="*/ 1345223 h 1564151"/>
              <a:gd name="connsiteX26" fmla="*/ 218929 w 812409"/>
              <a:gd name="connsiteY26" fmla="*/ 1376875 h 1564151"/>
              <a:gd name="connsiteX27" fmla="*/ 250581 w 812409"/>
              <a:gd name="connsiteY27" fmla="*/ 1345223 h 1564151"/>
              <a:gd name="connsiteX28" fmla="*/ 218929 w 812409"/>
              <a:gd name="connsiteY28" fmla="*/ 1313571 h 1564151"/>
              <a:gd name="connsiteX29" fmla="*/ 187276 w 812409"/>
              <a:gd name="connsiteY29" fmla="*/ 1345223 h 1564151"/>
              <a:gd name="connsiteX30" fmla="*/ 374553 w 812409"/>
              <a:gd name="connsiteY30" fmla="*/ 1345223 h 1564151"/>
              <a:gd name="connsiteX31" fmla="*/ 406204 w 812409"/>
              <a:gd name="connsiteY31" fmla="*/ 1376875 h 1564151"/>
              <a:gd name="connsiteX32" fmla="*/ 437857 w 812409"/>
              <a:gd name="connsiteY32" fmla="*/ 1345223 h 1564151"/>
              <a:gd name="connsiteX33" fmla="*/ 406204 w 812409"/>
              <a:gd name="connsiteY33" fmla="*/ 1313571 h 1564151"/>
              <a:gd name="connsiteX34" fmla="*/ 374553 w 812409"/>
              <a:gd name="connsiteY34" fmla="*/ 1345223 h 1564151"/>
              <a:gd name="connsiteX35" fmla="*/ 561829 w 812409"/>
              <a:gd name="connsiteY35" fmla="*/ 1345223 h 1564151"/>
              <a:gd name="connsiteX36" fmla="*/ 593481 w 812409"/>
              <a:gd name="connsiteY36" fmla="*/ 1376875 h 1564151"/>
              <a:gd name="connsiteX37" fmla="*/ 625133 w 812409"/>
              <a:gd name="connsiteY37" fmla="*/ 1345223 h 1564151"/>
              <a:gd name="connsiteX38" fmla="*/ 593481 w 812409"/>
              <a:gd name="connsiteY38" fmla="*/ 1313571 h 1564151"/>
              <a:gd name="connsiteX39" fmla="*/ 561829 w 812409"/>
              <a:gd name="connsiteY39" fmla="*/ 1345223 h 1564151"/>
              <a:gd name="connsiteX40" fmla="*/ 749104 w 812409"/>
              <a:gd name="connsiteY40" fmla="*/ 1345223 h 1564151"/>
              <a:gd name="connsiteX41" fmla="*/ 780757 w 812409"/>
              <a:gd name="connsiteY41" fmla="*/ 1376875 h 1564151"/>
              <a:gd name="connsiteX42" fmla="*/ 812410 w 812409"/>
              <a:gd name="connsiteY42" fmla="*/ 1345223 h 1564151"/>
              <a:gd name="connsiteX43" fmla="*/ 780757 w 812409"/>
              <a:gd name="connsiteY43" fmla="*/ 1313571 h 1564151"/>
              <a:gd name="connsiteX44" fmla="*/ 749104 w 812409"/>
              <a:gd name="connsiteY44" fmla="*/ 1345223 h 1564151"/>
              <a:gd name="connsiteX45" fmla="*/ 187276 w 812409"/>
              <a:gd name="connsiteY45" fmla="*/ 1157947 h 1564151"/>
              <a:gd name="connsiteX46" fmla="*/ 218929 w 812409"/>
              <a:gd name="connsiteY46" fmla="*/ 1189599 h 1564151"/>
              <a:gd name="connsiteX47" fmla="*/ 250581 w 812409"/>
              <a:gd name="connsiteY47" fmla="*/ 1157947 h 1564151"/>
              <a:gd name="connsiteX48" fmla="*/ 218929 w 812409"/>
              <a:gd name="connsiteY48" fmla="*/ 1126295 h 1564151"/>
              <a:gd name="connsiteX49" fmla="*/ 187276 w 812409"/>
              <a:gd name="connsiteY49" fmla="*/ 1157947 h 1564151"/>
              <a:gd name="connsiteX50" fmla="*/ 374553 w 812409"/>
              <a:gd name="connsiteY50" fmla="*/ 1157947 h 1564151"/>
              <a:gd name="connsiteX51" fmla="*/ 406204 w 812409"/>
              <a:gd name="connsiteY51" fmla="*/ 1189599 h 1564151"/>
              <a:gd name="connsiteX52" fmla="*/ 437857 w 812409"/>
              <a:gd name="connsiteY52" fmla="*/ 1157947 h 1564151"/>
              <a:gd name="connsiteX53" fmla="*/ 406204 w 812409"/>
              <a:gd name="connsiteY53" fmla="*/ 1126295 h 1564151"/>
              <a:gd name="connsiteX54" fmla="*/ 374553 w 812409"/>
              <a:gd name="connsiteY54" fmla="*/ 1157947 h 1564151"/>
              <a:gd name="connsiteX55" fmla="*/ 561829 w 812409"/>
              <a:gd name="connsiteY55" fmla="*/ 1157947 h 1564151"/>
              <a:gd name="connsiteX56" fmla="*/ 593481 w 812409"/>
              <a:gd name="connsiteY56" fmla="*/ 1189599 h 1564151"/>
              <a:gd name="connsiteX57" fmla="*/ 625133 w 812409"/>
              <a:gd name="connsiteY57" fmla="*/ 1157947 h 1564151"/>
              <a:gd name="connsiteX58" fmla="*/ 593481 w 812409"/>
              <a:gd name="connsiteY58" fmla="*/ 1126295 h 1564151"/>
              <a:gd name="connsiteX59" fmla="*/ 561829 w 812409"/>
              <a:gd name="connsiteY59" fmla="*/ 1157947 h 1564151"/>
              <a:gd name="connsiteX60" fmla="*/ 749104 w 812409"/>
              <a:gd name="connsiteY60" fmla="*/ 1157947 h 1564151"/>
              <a:gd name="connsiteX61" fmla="*/ 780757 w 812409"/>
              <a:gd name="connsiteY61" fmla="*/ 1189599 h 1564151"/>
              <a:gd name="connsiteX62" fmla="*/ 812410 w 812409"/>
              <a:gd name="connsiteY62" fmla="*/ 1157947 h 1564151"/>
              <a:gd name="connsiteX63" fmla="*/ 780757 w 812409"/>
              <a:gd name="connsiteY63" fmla="*/ 1126295 h 1564151"/>
              <a:gd name="connsiteX64" fmla="*/ 749104 w 812409"/>
              <a:gd name="connsiteY64" fmla="*/ 1157947 h 1564151"/>
              <a:gd name="connsiteX65" fmla="*/ 187276 w 812409"/>
              <a:gd name="connsiteY65" fmla="*/ 970670 h 1564151"/>
              <a:gd name="connsiteX66" fmla="*/ 218929 w 812409"/>
              <a:gd name="connsiteY66" fmla="*/ 1002323 h 1564151"/>
              <a:gd name="connsiteX67" fmla="*/ 250581 w 812409"/>
              <a:gd name="connsiteY67" fmla="*/ 970670 h 1564151"/>
              <a:gd name="connsiteX68" fmla="*/ 218929 w 812409"/>
              <a:gd name="connsiteY68" fmla="*/ 939018 h 1564151"/>
              <a:gd name="connsiteX69" fmla="*/ 187276 w 812409"/>
              <a:gd name="connsiteY69" fmla="*/ 970670 h 1564151"/>
              <a:gd name="connsiteX70" fmla="*/ 374553 w 812409"/>
              <a:gd name="connsiteY70" fmla="*/ 970670 h 1564151"/>
              <a:gd name="connsiteX71" fmla="*/ 406204 w 812409"/>
              <a:gd name="connsiteY71" fmla="*/ 1002323 h 1564151"/>
              <a:gd name="connsiteX72" fmla="*/ 437857 w 812409"/>
              <a:gd name="connsiteY72" fmla="*/ 970670 h 1564151"/>
              <a:gd name="connsiteX73" fmla="*/ 406204 w 812409"/>
              <a:gd name="connsiteY73" fmla="*/ 939018 h 1564151"/>
              <a:gd name="connsiteX74" fmla="*/ 374553 w 812409"/>
              <a:gd name="connsiteY74" fmla="*/ 970670 h 1564151"/>
              <a:gd name="connsiteX75" fmla="*/ 561829 w 812409"/>
              <a:gd name="connsiteY75" fmla="*/ 970670 h 1564151"/>
              <a:gd name="connsiteX76" fmla="*/ 593481 w 812409"/>
              <a:gd name="connsiteY76" fmla="*/ 1002323 h 1564151"/>
              <a:gd name="connsiteX77" fmla="*/ 625133 w 812409"/>
              <a:gd name="connsiteY77" fmla="*/ 970670 h 1564151"/>
              <a:gd name="connsiteX78" fmla="*/ 593481 w 812409"/>
              <a:gd name="connsiteY78" fmla="*/ 939018 h 1564151"/>
              <a:gd name="connsiteX79" fmla="*/ 561829 w 812409"/>
              <a:gd name="connsiteY79" fmla="*/ 970670 h 1564151"/>
              <a:gd name="connsiteX80" fmla="*/ 749104 w 812409"/>
              <a:gd name="connsiteY80" fmla="*/ 970670 h 1564151"/>
              <a:gd name="connsiteX81" fmla="*/ 780757 w 812409"/>
              <a:gd name="connsiteY81" fmla="*/ 1002323 h 1564151"/>
              <a:gd name="connsiteX82" fmla="*/ 812410 w 812409"/>
              <a:gd name="connsiteY82" fmla="*/ 970670 h 1564151"/>
              <a:gd name="connsiteX83" fmla="*/ 780757 w 812409"/>
              <a:gd name="connsiteY83" fmla="*/ 939018 h 1564151"/>
              <a:gd name="connsiteX84" fmla="*/ 749104 w 812409"/>
              <a:gd name="connsiteY84" fmla="*/ 970670 h 1564151"/>
              <a:gd name="connsiteX85" fmla="*/ 187276 w 812409"/>
              <a:gd name="connsiteY85" fmla="*/ 783395 h 1564151"/>
              <a:gd name="connsiteX86" fmla="*/ 218929 w 812409"/>
              <a:gd name="connsiteY86" fmla="*/ 815047 h 1564151"/>
              <a:gd name="connsiteX87" fmla="*/ 250581 w 812409"/>
              <a:gd name="connsiteY87" fmla="*/ 783395 h 1564151"/>
              <a:gd name="connsiteX88" fmla="*/ 218929 w 812409"/>
              <a:gd name="connsiteY88" fmla="*/ 751742 h 1564151"/>
              <a:gd name="connsiteX89" fmla="*/ 187276 w 812409"/>
              <a:gd name="connsiteY89" fmla="*/ 783395 h 1564151"/>
              <a:gd name="connsiteX90" fmla="*/ 374553 w 812409"/>
              <a:gd name="connsiteY90" fmla="*/ 783395 h 1564151"/>
              <a:gd name="connsiteX91" fmla="*/ 406204 w 812409"/>
              <a:gd name="connsiteY91" fmla="*/ 815047 h 1564151"/>
              <a:gd name="connsiteX92" fmla="*/ 437857 w 812409"/>
              <a:gd name="connsiteY92" fmla="*/ 783395 h 1564151"/>
              <a:gd name="connsiteX93" fmla="*/ 406204 w 812409"/>
              <a:gd name="connsiteY93" fmla="*/ 751742 h 1564151"/>
              <a:gd name="connsiteX94" fmla="*/ 374553 w 812409"/>
              <a:gd name="connsiteY94" fmla="*/ 783395 h 1564151"/>
              <a:gd name="connsiteX95" fmla="*/ 561829 w 812409"/>
              <a:gd name="connsiteY95" fmla="*/ 783395 h 1564151"/>
              <a:gd name="connsiteX96" fmla="*/ 593481 w 812409"/>
              <a:gd name="connsiteY96" fmla="*/ 815047 h 1564151"/>
              <a:gd name="connsiteX97" fmla="*/ 625133 w 812409"/>
              <a:gd name="connsiteY97" fmla="*/ 783395 h 1564151"/>
              <a:gd name="connsiteX98" fmla="*/ 593481 w 812409"/>
              <a:gd name="connsiteY98" fmla="*/ 751742 h 1564151"/>
              <a:gd name="connsiteX99" fmla="*/ 561829 w 812409"/>
              <a:gd name="connsiteY99" fmla="*/ 783395 h 1564151"/>
              <a:gd name="connsiteX100" fmla="*/ 749104 w 812409"/>
              <a:gd name="connsiteY100" fmla="*/ 783395 h 1564151"/>
              <a:gd name="connsiteX101" fmla="*/ 780757 w 812409"/>
              <a:gd name="connsiteY101" fmla="*/ 815047 h 1564151"/>
              <a:gd name="connsiteX102" fmla="*/ 812410 w 812409"/>
              <a:gd name="connsiteY102" fmla="*/ 783395 h 1564151"/>
              <a:gd name="connsiteX103" fmla="*/ 780757 w 812409"/>
              <a:gd name="connsiteY103" fmla="*/ 751742 h 1564151"/>
              <a:gd name="connsiteX104" fmla="*/ 749104 w 812409"/>
              <a:gd name="connsiteY104" fmla="*/ 783395 h 1564151"/>
              <a:gd name="connsiteX105" fmla="*/ 187276 w 812409"/>
              <a:gd name="connsiteY105" fmla="*/ 596118 h 1564151"/>
              <a:gd name="connsiteX106" fmla="*/ 218929 w 812409"/>
              <a:gd name="connsiteY106" fmla="*/ 627770 h 1564151"/>
              <a:gd name="connsiteX107" fmla="*/ 250581 w 812409"/>
              <a:gd name="connsiteY107" fmla="*/ 596118 h 1564151"/>
              <a:gd name="connsiteX108" fmla="*/ 218929 w 812409"/>
              <a:gd name="connsiteY108" fmla="*/ 564466 h 1564151"/>
              <a:gd name="connsiteX109" fmla="*/ 187276 w 812409"/>
              <a:gd name="connsiteY109" fmla="*/ 596118 h 1564151"/>
              <a:gd name="connsiteX110" fmla="*/ 374553 w 812409"/>
              <a:gd name="connsiteY110" fmla="*/ 596118 h 1564151"/>
              <a:gd name="connsiteX111" fmla="*/ 406204 w 812409"/>
              <a:gd name="connsiteY111" fmla="*/ 627770 h 1564151"/>
              <a:gd name="connsiteX112" fmla="*/ 437857 w 812409"/>
              <a:gd name="connsiteY112" fmla="*/ 596118 h 1564151"/>
              <a:gd name="connsiteX113" fmla="*/ 406204 w 812409"/>
              <a:gd name="connsiteY113" fmla="*/ 564466 h 1564151"/>
              <a:gd name="connsiteX114" fmla="*/ 374553 w 812409"/>
              <a:gd name="connsiteY114" fmla="*/ 596118 h 1564151"/>
              <a:gd name="connsiteX115" fmla="*/ 561829 w 812409"/>
              <a:gd name="connsiteY115" fmla="*/ 596118 h 1564151"/>
              <a:gd name="connsiteX116" fmla="*/ 593481 w 812409"/>
              <a:gd name="connsiteY116" fmla="*/ 627770 h 1564151"/>
              <a:gd name="connsiteX117" fmla="*/ 625133 w 812409"/>
              <a:gd name="connsiteY117" fmla="*/ 596118 h 1564151"/>
              <a:gd name="connsiteX118" fmla="*/ 593481 w 812409"/>
              <a:gd name="connsiteY118" fmla="*/ 564466 h 1564151"/>
              <a:gd name="connsiteX119" fmla="*/ 561829 w 812409"/>
              <a:gd name="connsiteY119" fmla="*/ 596118 h 1564151"/>
              <a:gd name="connsiteX120" fmla="*/ 749104 w 812409"/>
              <a:gd name="connsiteY120" fmla="*/ 596118 h 1564151"/>
              <a:gd name="connsiteX121" fmla="*/ 780757 w 812409"/>
              <a:gd name="connsiteY121" fmla="*/ 627770 h 1564151"/>
              <a:gd name="connsiteX122" fmla="*/ 812410 w 812409"/>
              <a:gd name="connsiteY122" fmla="*/ 596118 h 1564151"/>
              <a:gd name="connsiteX123" fmla="*/ 780757 w 812409"/>
              <a:gd name="connsiteY123" fmla="*/ 564466 h 1564151"/>
              <a:gd name="connsiteX124" fmla="*/ 749104 w 812409"/>
              <a:gd name="connsiteY124" fmla="*/ 596118 h 1564151"/>
              <a:gd name="connsiteX125" fmla="*/ 187276 w 812409"/>
              <a:gd name="connsiteY125" fmla="*/ 408842 h 1564151"/>
              <a:gd name="connsiteX126" fmla="*/ 218929 w 812409"/>
              <a:gd name="connsiteY126" fmla="*/ 440495 h 1564151"/>
              <a:gd name="connsiteX127" fmla="*/ 250581 w 812409"/>
              <a:gd name="connsiteY127" fmla="*/ 408842 h 1564151"/>
              <a:gd name="connsiteX128" fmla="*/ 218929 w 812409"/>
              <a:gd name="connsiteY128" fmla="*/ 377190 h 1564151"/>
              <a:gd name="connsiteX129" fmla="*/ 187276 w 812409"/>
              <a:gd name="connsiteY129" fmla="*/ 408842 h 1564151"/>
              <a:gd name="connsiteX130" fmla="*/ 374553 w 812409"/>
              <a:gd name="connsiteY130" fmla="*/ 408842 h 1564151"/>
              <a:gd name="connsiteX131" fmla="*/ 406204 w 812409"/>
              <a:gd name="connsiteY131" fmla="*/ 440495 h 1564151"/>
              <a:gd name="connsiteX132" fmla="*/ 437857 w 812409"/>
              <a:gd name="connsiteY132" fmla="*/ 408842 h 1564151"/>
              <a:gd name="connsiteX133" fmla="*/ 406204 w 812409"/>
              <a:gd name="connsiteY133" fmla="*/ 377190 h 1564151"/>
              <a:gd name="connsiteX134" fmla="*/ 374553 w 812409"/>
              <a:gd name="connsiteY134" fmla="*/ 408842 h 1564151"/>
              <a:gd name="connsiteX135" fmla="*/ 561829 w 812409"/>
              <a:gd name="connsiteY135" fmla="*/ 408842 h 1564151"/>
              <a:gd name="connsiteX136" fmla="*/ 593481 w 812409"/>
              <a:gd name="connsiteY136" fmla="*/ 440495 h 1564151"/>
              <a:gd name="connsiteX137" fmla="*/ 625133 w 812409"/>
              <a:gd name="connsiteY137" fmla="*/ 408842 h 1564151"/>
              <a:gd name="connsiteX138" fmla="*/ 593481 w 812409"/>
              <a:gd name="connsiteY138" fmla="*/ 377190 h 1564151"/>
              <a:gd name="connsiteX139" fmla="*/ 561829 w 812409"/>
              <a:gd name="connsiteY139" fmla="*/ 408842 h 1564151"/>
              <a:gd name="connsiteX140" fmla="*/ 749104 w 812409"/>
              <a:gd name="connsiteY140" fmla="*/ 408842 h 1564151"/>
              <a:gd name="connsiteX141" fmla="*/ 780757 w 812409"/>
              <a:gd name="connsiteY141" fmla="*/ 440495 h 1564151"/>
              <a:gd name="connsiteX142" fmla="*/ 812410 w 812409"/>
              <a:gd name="connsiteY142" fmla="*/ 408842 h 1564151"/>
              <a:gd name="connsiteX143" fmla="*/ 780757 w 812409"/>
              <a:gd name="connsiteY143" fmla="*/ 377190 h 1564151"/>
              <a:gd name="connsiteX144" fmla="*/ 749104 w 812409"/>
              <a:gd name="connsiteY144" fmla="*/ 408842 h 1564151"/>
              <a:gd name="connsiteX145" fmla="*/ 187276 w 812409"/>
              <a:gd name="connsiteY145" fmla="*/ 218928 h 1564151"/>
              <a:gd name="connsiteX146" fmla="*/ 218929 w 812409"/>
              <a:gd name="connsiteY146" fmla="*/ 250581 h 1564151"/>
              <a:gd name="connsiteX147" fmla="*/ 250581 w 812409"/>
              <a:gd name="connsiteY147" fmla="*/ 218928 h 1564151"/>
              <a:gd name="connsiteX148" fmla="*/ 218929 w 812409"/>
              <a:gd name="connsiteY148" fmla="*/ 187276 h 1564151"/>
              <a:gd name="connsiteX149" fmla="*/ 187276 w 812409"/>
              <a:gd name="connsiteY149" fmla="*/ 218928 h 1564151"/>
              <a:gd name="connsiteX150" fmla="*/ 374553 w 812409"/>
              <a:gd name="connsiteY150" fmla="*/ 218928 h 1564151"/>
              <a:gd name="connsiteX151" fmla="*/ 406204 w 812409"/>
              <a:gd name="connsiteY151" fmla="*/ 250581 h 1564151"/>
              <a:gd name="connsiteX152" fmla="*/ 437857 w 812409"/>
              <a:gd name="connsiteY152" fmla="*/ 218928 h 1564151"/>
              <a:gd name="connsiteX153" fmla="*/ 406204 w 812409"/>
              <a:gd name="connsiteY153" fmla="*/ 187276 h 1564151"/>
              <a:gd name="connsiteX154" fmla="*/ 374553 w 812409"/>
              <a:gd name="connsiteY154" fmla="*/ 218928 h 1564151"/>
              <a:gd name="connsiteX155" fmla="*/ 561829 w 812409"/>
              <a:gd name="connsiteY155" fmla="*/ 218928 h 1564151"/>
              <a:gd name="connsiteX156" fmla="*/ 593481 w 812409"/>
              <a:gd name="connsiteY156" fmla="*/ 250581 h 1564151"/>
              <a:gd name="connsiteX157" fmla="*/ 625133 w 812409"/>
              <a:gd name="connsiteY157" fmla="*/ 218928 h 1564151"/>
              <a:gd name="connsiteX158" fmla="*/ 593481 w 812409"/>
              <a:gd name="connsiteY158" fmla="*/ 187276 h 1564151"/>
              <a:gd name="connsiteX159" fmla="*/ 561829 w 812409"/>
              <a:gd name="connsiteY159" fmla="*/ 218928 h 1564151"/>
              <a:gd name="connsiteX160" fmla="*/ 749104 w 812409"/>
              <a:gd name="connsiteY160" fmla="*/ 218928 h 1564151"/>
              <a:gd name="connsiteX161" fmla="*/ 780757 w 812409"/>
              <a:gd name="connsiteY161" fmla="*/ 250581 h 1564151"/>
              <a:gd name="connsiteX162" fmla="*/ 812410 w 812409"/>
              <a:gd name="connsiteY162" fmla="*/ 218928 h 1564151"/>
              <a:gd name="connsiteX163" fmla="*/ 780757 w 812409"/>
              <a:gd name="connsiteY163" fmla="*/ 187276 h 1564151"/>
              <a:gd name="connsiteX164" fmla="*/ 749104 w 812409"/>
              <a:gd name="connsiteY164" fmla="*/ 218928 h 1564151"/>
              <a:gd name="connsiteX165" fmla="*/ 187276 w 812409"/>
              <a:gd name="connsiteY165" fmla="*/ 31652 h 1564151"/>
              <a:gd name="connsiteX166" fmla="*/ 218929 w 812409"/>
              <a:gd name="connsiteY166" fmla="*/ 63304 h 1564151"/>
              <a:gd name="connsiteX167" fmla="*/ 250581 w 812409"/>
              <a:gd name="connsiteY167" fmla="*/ 31652 h 1564151"/>
              <a:gd name="connsiteX168" fmla="*/ 218929 w 812409"/>
              <a:gd name="connsiteY168" fmla="*/ 0 h 1564151"/>
              <a:gd name="connsiteX169" fmla="*/ 187276 w 812409"/>
              <a:gd name="connsiteY169" fmla="*/ 31652 h 1564151"/>
              <a:gd name="connsiteX170" fmla="*/ 374553 w 812409"/>
              <a:gd name="connsiteY170" fmla="*/ 31652 h 1564151"/>
              <a:gd name="connsiteX171" fmla="*/ 406204 w 812409"/>
              <a:gd name="connsiteY171" fmla="*/ 63304 h 1564151"/>
              <a:gd name="connsiteX172" fmla="*/ 437857 w 812409"/>
              <a:gd name="connsiteY172" fmla="*/ 31652 h 1564151"/>
              <a:gd name="connsiteX173" fmla="*/ 406204 w 812409"/>
              <a:gd name="connsiteY173" fmla="*/ 0 h 1564151"/>
              <a:gd name="connsiteX174" fmla="*/ 374553 w 812409"/>
              <a:gd name="connsiteY174" fmla="*/ 31652 h 1564151"/>
              <a:gd name="connsiteX175" fmla="*/ 561829 w 812409"/>
              <a:gd name="connsiteY175" fmla="*/ 31652 h 1564151"/>
              <a:gd name="connsiteX176" fmla="*/ 593481 w 812409"/>
              <a:gd name="connsiteY176" fmla="*/ 63304 h 1564151"/>
              <a:gd name="connsiteX177" fmla="*/ 625133 w 812409"/>
              <a:gd name="connsiteY177" fmla="*/ 31652 h 1564151"/>
              <a:gd name="connsiteX178" fmla="*/ 593481 w 812409"/>
              <a:gd name="connsiteY178" fmla="*/ 0 h 1564151"/>
              <a:gd name="connsiteX179" fmla="*/ 561829 w 812409"/>
              <a:gd name="connsiteY179" fmla="*/ 31652 h 1564151"/>
              <a:gd name="connsiteX180" fmla="*/ 749104 w 812409"/>
              <a:gd name="connsiteY180" fmla="*/ 31652 h 1564151"/>
              <a:gd name="connsiteX181" fmla="*/ 780757 w 812409"/>
              <a:gd name="connsiteY181" fmla="*/ 63304 h 1564151"/>
              <a:gd name="connsiteX182" fmla="*/ 812410 w 812409"/>
              <a:gd name="connsiteY182" fmla="*/ 31652 h 1564151"/>
              <a:gd name="connsiteX183" fmla="*/ 780757 w 812409"/>
              <a:gd name="connsiteY183" fmla="*/ 0 h 1564151"/>
              <a:gd name="connsiteX184" fmla="*/ 749104 w 812409"/>
              <a:gd name="connsiteY184" fmla="*/ 31652 h 1564151"/>
              <a:gd name="connsiteX185" fmla="*/ 31653 w 812409"/>
              <a:gd name="connsiteY185" fmla="*/ 1379513 h 1564151"/>
              <a:gd name="connsiteX186" fmla="*/ 63304 w 812409"/>
              <a:gd name="connsiteY186" fmla="*/ 1347861 h 1564151"/>
              <a:gd name="connsiteX187" fmla="*/ 31653 w 812409"/>
              <a:gd name="connsiteY187" fmla="*/ 1316208 h 1564151"/>
              <a:gd name="connsiteX188" fmla="*/ 0 w 812409"/>
              <a:gd name="connsiteY188" fmla="*/ 1347861 h 1564151"/>
              <a:gd name="connsiteX189" fmla="*/ 31653 w 812409"/>
              <a:gd name="connsiteY189" fmla="*/ 1379513 h 1564151"/>
              <a:gd name="connsiteX190" fmla="*/ 31653 w 812409"/>
              <a:gd name="connsiteY190" fmla="*/ 1189599 h 1564151"/>
              <a:gd name="connsiteX191" fmla="*/ 63304 w 812409"/>
              <a:gd name="connsiteY191" fmla="*/ 1157947 h 1564151"/>
              <a:gd name="connsiteX192" fmla="*/ 31653 w 812409"/>
              <a:gd name="connsiteY192" fmla="*/ 1126295 h 1564151"/>
              <a:gd name="connsiteX193" fmla="*/ 0 w 812409"/>
              <a:gd name="connsiteY193" fmla="*/ 1157947 h 1564151"/>
              <a:gd name="connsiteX194" fmla="*/ 31653 w 812409"/>
              <a:gd name="connsiteY194" fmla="*/ 1189599 h 1564151"/>
              <a:gd name="connsiteX195" fmla="*/ 31653 w 812409"/>
              <a:gd name="connsiteY195" fmla="*/ 1002323 h 1564151"/>
              <a:gd name="connsiteX196" fmla="*/ 63304 w 812409"/>
              <a:gd name="connsiteY196" fmla="*/ 970670 h 1564151"/>
              <a:gd name="connsiteX197" fmla="*/ 31653 w 812409"/>
              <a:gd name="connsiteY197" fmla="*/ 939018 h 1564151"/>
              <a:gd name="connsiteX198" fmla="*/ 0 w 812409"/>
              <a:gd name="connsiteY198" fmla="*/ 970670 h 1564151"/>
              <a:gd name="connsiteX199" fmla="*/ 31653 w 812409"/>
              <a:gd name="connsiteY199" fmla="*/ 1002323 h 1564151"/>
              <a:gd name="connsiteX200" fmla="*/ 31653 w 812409"/>
              <a:gd name="connsiteY200" fmla="*/ 815047 h 1564151"/>
              <a:gd name="connsiteX201" fmla="*/ 63304 w 812409"/>
              <a:gd name="connsiteY201" fmla="*/ 783395 h 1564151"/>
              <a:gd name="connsiteX202" fmla="*/ 31653 w 812409"/>
              <a:gd name="connsiteY202" fmla="*/ 751742 h 1564151"/>
              <a:gd name="connsiteX203" fmla="*/ 0 w 812409"/>
              <a:gd name="connsiteY203" fmla="*/ 783395 h 1564151"/>
              <a:gd name="connsiteX204" fmla="*/ 31653 w 812409"/>
              <a:gd name="connsiteY204" fmla="*/ 815047 h 1564151"/>
              <a:gd name="connsiteX205" fmla="*/ 31653 w 812409"/>
              <a:gd name="connsiteY205" fmla="*/ 627770 h 1564151"/>
              <a:gd name="connsiteX206" fmla="*/ 63304 w 812409"/>
              <a:gd name="connsiteY206" fmla="*/ 596118 h 1564151"/>
              <a:gd name="connsiteX207" fmla="*/ 31653 w 812409"/>
              <a:gd name="connsiteY207" fmla="*/ 564466 h 1564151"/>
              <a:gd name="connsiteX208" fmla="*/ 0 w 812409"/>
              <a:gd name="connsiteY208" fmla="*/ 596118 h 1564151"/>
              <a:gd name="connsiteX209" fmla="*/ 31653 w 812409"/>
              <a:gd name="connsiteY209" fmla="*/ 627770 h 1564151"/>
              <a:gd name="connsiteX210" fmla="*/ 31653 w 812409"/>
              <a:gd name="connsiteY210" fmla="*/ 440495 h 1564151"/>
              <a:gd name="connsiteX211" fmla="*/ 63304 w 812409"/>
              <a:gd name="connsiteY211" fmla="*/ 408842 h 1564151"/>
              <a:gd name="connsiteX212" fmla="*/ 31653 w 812409"/>
              <a:gd name="connsiteY212" fmla="*/ 377190 h 1564151"/>
              <a:gd name="connsiteX213" fmla="*/ 0 w 812409"/>
              <a:gd name="connsiteY213" fmla="*/ 408842 h 1564151"/>
              <a:gd name="connsiteX214" fmla="*/ 31653 w 812409"/>
              <a:gd name="connsiteY214" fmla="*/ 440495 h 1564151"/>
              <a:gd name="connsiteX215" fmla="*/ 31653 w 812409"/>
              <a:gd name="connsiteY215" fmla="*/ 253218 h 1564151"/>
              <a:gd name="connsiteX216" fmla="*/ 63304 w 812409"/>
              <a:gd name="connsiteY216" fmla="*/ 221566 h 1564151"/>
              <a:gd name="connsiteX217" fmla="*/ 31653 w 812409"/>
              <a:gd name="connsiteY217" fmla="*/ 189914 h 1564151"/>
              <a:gd name="connsiteX218" fmla="*/ 0 w 812409"/>
              <a:gd name="connsiteY218" fmla="*/ 221566 h 1564151"/>
              <a:gd name="connsiteX219" fmla="*/ 31653 w 812409"/>
              <a:gd name="connsiteY219" fmla="*/ 253218 h 1564151"/>
              <a:gd name="connsiteX220" fmla="*/ 31653 w 812409"/>
              <a:gd name="connsiteY220" fmla="*/ 65942 h 1564151"/>
              <a:gd name="connsiteX221" fmla="*/ 63304 w 812409"/>
              <a:gd name="connsiteY221" fmla="*/ 34290 h 1564151"/>
              <a:gd name="connsiteX222" fmla="*/ 31653 w 812409"/>
              <a:gd name="connsiteY222" fmla="*/ 2637 h 1564151"/>
              <a:gd name="connsiteX223" fmla="*/ 0 w 812409"/>
              <a:gd name="connsiteY223" fmla="*/ 34290 h 1564151"/>
              <a:gd name="connsiteX224" fmla="*/ 31653 w 812409"/>
              <a:gd name="connsiteY224" fmla="*/ 65942 h 1564151"/>
            </a:gdLst>
            <a:ahLst/>
            <a:cxnLst/>
            <a:rect l="l" t="t" r="r" b="b"/>
            <a:pathLst>
              <a:path w="812409" h="1564151">
                <a:moveTo>
                  <a:pt x="0" y="1532499"/>
                </a:moveTo>
                <a:cubicBezTo>
                  <a:pt x="0" y="1550963"/>
                  <a:pt x="15826" y="1564151"/>
                  <a:pt x="31653" y="1564151"/>
                </a:cubicBezTo>
                <a:cubicBezTo>
                  <a:pt x="50116" y="1564151"/>
                  <a:pt x="63304" y="1548325"/>
                  <a:pt x="63304" y="1532499"/>
                </a:cubicBezTo>
                <a:cubicBezTo>
                  <a:pt x="63304" y="1516673"/>
                  <a:pt x="47479" y="1500847"/>
                  <a:pt x="31653" y="1500847"/>
                </a:cubicBezTo>
                <a:cubicBezTo>
                  <a:pt x="13188" y="1500847"/>
                  <a:pt x="0" y="1516673"/>
                  <a:pt x="0" y="1532499"/>
                </a:cubicBezTo>
                <a:close/>
                <a:moveTo>
                  <a:pt x="187276" y="1532499"/>
                </a:moveTo>
                <a:cubicBezTo>
                  <a:pt x="187276" y="1550963"/>
                  <a:pt x="203103" y="1564151"/>
                  <a:pt x="218929" y="1564151"/>
                </a:cubicBezTo>
                <a:cubicBezTo>
                  <a:pt x="237392" y="1564151"/>
                  <a:pt x="250581" y="1548325"/>
                  <a:pt x="250581" y="1532499"/>
                </a:cubicBezTo>
                <a:cubicBezTo>
                  <a:pt x="250581" y="1516673"/>
                  <a:pt x="234754" y="1500847"/>
                  <a:pt x="218929" y="1500847"/>
                </a:cubicBezTo>
                <a:cubicBezTo>
                  <a:pt x="200465" y="1500847"/>
                  <a:pt x="187276" y="1516673"/>
                  <a:pt x="187276" y="1532499"/>
                </a:cubicBezTo>
                <a:close/>
                <a:moveTo>
                  <a:pt x="374553" y="1532499"/>
                </a:moveTo>
                <a:cubicBezTo>
                  <a:pt x="374553" y="1550963"/>
                  <a:pt x="390379" y="1564151"/>
                  <a:pt x="406204" y="1564151"/>
                </a:cubicBezTo>
                <a:cubicBezTo>
                  <a:pt x="424669" y="1564151"/>
                  <a:pt x="437857" y="1548325"/>
                  <a:pt x="437857" y="1532499"/>
                </a:cubicBezTo>
                <a:cubicBezTo>
                  <a:pt x="437857" y="1516673"/>
                  <a:pt x="422031" y="1500847"/>
                  <a:pt x="406204" y="1500847"/>
                </a:cubicBezTo>
                <a:cubicBezTo>
                  <a:pt x="387741" y="1500847"/>
                  <a:pt x="374553" y="1516673"/>
                  <a:pt x="374553" y="1532499"/>
                </a:cubicBezTo>
                <a:close/>
                <a:moveTo>
                  <a:pt x="561829" y="1532499"/>
                </a:moveTo>
                <a:cubicBezTo>
                  <a:pt x="561829" y="1550963"/>
                  <a:pt x="577654" y="1564151"/>
                  <a:pt x="593481" y="1564151"/>
                </a:cubicBezTo>
                <a:cubicBezTo>
                  <a:pt x="611945" y="1564151"/>
                  <a:pt x="625133" y="1548325"/>
                  <a:pt x="625133" y="1532499"/>
                </a:cubicBezTo>
                <a:cubicBezTo>
                  <a:pt x="625133" y="1516673"/>
                  <a:pt x="609307" y="1500847"/>
                  <a:pt x="593481" y="1500847"/>
                </a:cubicBezTo>
                <a:cubicBezTo>
                  <a:pt x="575017" y="1500847"/>
                  <a:pt x="561829" y="1516673"/>
                  <a:pt x="561829" y="1532499"/>
                </a:cubicBezTo>
                <a:close/>
                <a:moveTo>
                  <a:pt x="749104" y="1532499"/>
                </a:moveTo>
                <a:cubicBezTo>
                  <a:pt x="749104" y="1550963"/>
                  <a:pt x="764931" y="1564151"/>
                  <a:pt x="780757" y="1564151"/>
                </a:cubicBezTo>
                <a:cubicBezTo>
                  <a:pt x="799221" y="1564151"/>
                  <a:pt x="812410" y="1548325"/>
                  <a:pt x="812410" y="1532499"/>
                </a:cubicBezTo>
                <a:cubicBezTo>
                  <a:pt x="812410" y="1516673"/>
                  <a:pt x="796583" y="1500847"/>
                  <a:pt x="780757" y="1500847"/>
                </a:cubicBezTo>
                <a:cubicBezTo>
                  <a:pt x="764931" y="1500847"/>
                  <a:pt x="749104" y="1516673"/>
                  <a:pt x="749104" y="1532499"/>
                </a:cubicBezTo>
                <a:close/>
                <a:moveTo>
                  <a:pt x="187276" y="1345223"/>
                </a:moveTo>
                <a:cubicBezTo>
                  <a:pt x="187276" y="1363687"/>
                  <a:pt x="203103" y="1376875"/>
                  <a:pt x="218929" y="1376875"/>
                </a:cubicBezTo>
                <a:cubicBezTo>
                  <a:pt x="237392" y="1376875"/>
                  <a:pt x="250581" y="1361049"/>
                  <a:pt x="250581" y="1345223"/>
                </a:cubicBezTo>
                <a:cubicBezTo>
                  <a:pt x="250581" y="1326759"/>
                  <a:pt x="234754" y="1313571"/>
                  <a:pt x="218929" y="1313571"/>
                </a:cubicBezTo>
                <a:cubicBezTo>
                  <a:pt x="200465" y="1313571"/>
                  <a:pt x="187276" y="1326759"/>
                  <a:pt x="187276" y="1345223"/>
                </a:cubicBezTo>
                <a:close/>
                <a:moveTo>
                  <a:pt x="374553" y="1345223"/>
                </a:moveTo>
                <a:cubicBezTo>
                  <a:pt x="374553" y="1363687"/>
                  <a:pt x="390379" y="1376875"/>
                  <a:pt x="406204" y="1376875"/>
                </a:cubicBezTo>
                <a:cubicBezTo>
                  <a:pt x="424669" y="1376875"/>
                  <a:pt x="437857" y="1361049"/>
                  <a:pt x="437857" y="1345223"/>
                </a:cubicBezTo>
                <a:cubicBezTo>
                  <a:pt x="437857" y="1326759"/>
                  <a:pt x="422031" y="1313571"/>
                  <a:pt x="406204" y="1313571"/>
                </a:cubicBezTo>
                <a:cubicBezTo>
                  <a:pt x="387741" y="1313571"/>
                  <a:pt x="374553" y="1326759"/>
                  <a:pt x="374553" y="1345223"/>
                </a:cubicBezTo>
                <a:close/>
                <a:moveTo>
                  <a:pt x="561829" y="1345223"/>
                </a:moveTo>
                <a:cubicBezTo>
                  <a:pt x="561829" y="1363687"/>
                  <a:pt x="577654" y="1376875"/>
                  <a:pt x="593481" y="1376875"/>
                </a:cubicBezTo>
                <a:cubicBezTo>
                  <a:pt x="611945" y="1376875"/>
                  <a:pt x="625133" y="1361049"/>
                  <a:pt x="625133" y="1345223"/>
                </a:cubicBezTo>
                <a:cubicBezTo>
                  <a:pt x="625133" y="1326759"/>
                  <a:pt x="609307" y="1313571"/>
                  <a:pt x="593481" y="1313571"/>
                </a:cubicBezTo>
                <a:cubicBezTo>
                  <a:pt x="575017" y="1313571"/>
                  <a:pt x="561829" y="1326759"/>
                  <a:pt x="561829" y="1345223"/>
                </a:cubicBezTo>
                <a:close/>
                <a:moveTo>
                  <a:pt x="749104" y="1345223"/>
                </a:moveTo>
                <a:cubicBezTo>
                  <a:pt x="749104" y="1363687"/>
                  <a:pt x="764931" y="1376875"/>
                  <a:pt x="780757" y="1376875"/>
                </a:cubicBezTo>
                <a:cubicBezTo>
                  <a:pt x="799221" y="1376875"/>
                  <a:pt x="812410" y="1361049"/>
                  <a:pt x="812410" y="1345223"/>
                </a:cubicBezTo>
                <a:cubicBezTo>
                  <a:pt x="812410" y="1326759"/>
                  <a:pt x="796583" y="1313571"/>
                  <a:pt x="780757" y="1313571"/>
                </a:cubicBezTo>
                <a:cubicBezTo>
                  <a:pt x="764931" y="1313571"/>
                  <a:pt x="749104" y="1326759"/>
                  <a:pt x="749104" y="1345223"/>
                </a:cubicBezTo>
                <a:close/>
                <a:moveTo>
                  <a:pt x="187276" y="1157947"/>
                </a:moveTo>
                <a:cubicBezTo>
                  <a:pt x="187276" y="1176411"/>
                  <a:pt x="203103" y="1189599"/>
                  <a:pt x="218929" y="1189599"/>
                </a:cubicBezTo>
                <a:cubicBezTo>
                  <a:pt x="237392" y="1189599"/>
                  <a:pt x="250581" y="1173773"/>
                  <a:pt x="250581" y="1157947"/>
                </a:cubicBezTo>
                <a:cubicBezTo>
                  <a:pt x="250581" y="1139483"/>
                  <a:pt x="234754" y="1126295"/>
                  <a:pt x="218929" y="1126295"/>
                </a:cubicBezTo>
                <a:cubicBezTo>
                  <a:pt x="200465" y="1126295"/>
                  <a:pt x="187276" y="1139483"/>
                  <a:pt x="187276" y="1157947"/>
                </a:cubicBezTo>
                <a:close/>
                <a:moveTo>
                  <a:pt x="374553" y="1157947"/>
                </a:moveTo>
                <a:cubicBezTo>
                  <a:pt x="374553" y="1176411"/>
                  <a:pt x="390379" y="1189599"/>
                  <a:pt x="406204" y="1189599"/>
                </a:cubicBezTo>
                <a:cubicBezTo>
                  <a:pt x="424669" y="1189599"/>
                  <a:pt x="437857" y="1173773"/>
                  <a:pt x="437857" y="1157947"/>
                </a:cubicBezTo>
                <a:cubicBezTo>
                  <a:pt x="437857" y="1139483"/>
                  <a:pt x="422031" y="1126295"/>
                  <a:pt x="406204" y="1126295"/>
                </a:cubicBezTo>
                <a:cubicBezTo>
                  <a:pt x="387741" y="1126295"/>
                  <a:pt x="374553" y="1139483"/>
                  <a:pt x="374553" y="1157947"/>
                </a:cubicBezTo>
                <a:close/>
                <a:moveTo>
                  <a:pt x="561829" y="1157947"/>
                </a:moveTo>
                <a:cubicBezTo>
                  <a:pt x="561829" y="1176411"/>
                  <a:pt x="577654" y="1189599"/>
                  <a:pt x="593481" y="1189599"/>
                </a:cubicBezTo>
                <a:cubicBezTo>
                  <a:pt x="611945" y="1189599"/>
                  <a:pt x="625133" y="1173773"/>
                  <a:pt x="625133" y="1157947"/>
                </a:cubicBezTo>
                <a:cubicBezTo>
                  <a:pt x="625133" y="1139483"/>
                  <a:pt x="609307" y="1126295"/>
                  <a:pt x="593481" y="1126295"/>
                </a:cubicBezTo>
                <a:cubicBezTo>
                  <a:pt x="575017" y="1126295"/>
                  <a:pt x="561829" y="1139483"/>
                  <a:pt x="561829" y="1157947"/>
                </a:cubicBezTo>
                <a:close/>
                <a:moveTo>
                  <a:pt x="749104" y="1157947"/>
                </a:moveTo>
                <a:cubicBezTo>
                  <a:pt x="749104" y="1176411"/>
                  <a:pt x="764931" y="1189599"/>
                  <a:pt x="780757" y="1189599"/>
                </a:cubicBezTo>
                <a:cubicBezTo>
                  <a:pt x="799221" y="1189599"/>
                  <a:pt x="812410" y="1173773"/>
                  <a:pt x="812410" y="1157947"/>
                </a:cubicBezTo>
                <a:cubicBezTo>
                  <a:pt x="812410" y="1139483"/>
                  <a:pt x="796583" y="1126295"/>
                  <a:pt x="780757" y="1126295"/>
                </a:cubicBezTo>
                <a:cubicBezTo>
                  <a:pt x="764931" y="1126295"/>
                  <a:pt x="749104" y="1139483"/>
                  <a:pt x="749104" y="1157947"/>
                </a:cubicBezTo>
                <a:close/>
                <a:moveTo>
                  <a:pt x="187276" y="970670"/>
                </a:moveTo>
                <a:cubicBezTo>
                  <a:pt x="187276" y="989135"/>
                  <a:pt x="203103" y="1002323"/>
                  <a:pt x="218929" y="1002323"/>
                </a:cubicBezTo>
                <a:cubicBezTo>
                  <a:pt x="237392" y="1002323"/>
                  <a:pt x="250581" y="986497"/>
                  <a:pt x="250581" y="970670"/>
                </a:cubicBezTo>
                <a:cubicBezTo>
                  <a:pt x="250581" y="952207"/>
                  <a:pt x="234754" y="939018"/>
                  <a:pt x="218929" y="939018"/>
                </a:cubicBezTo>
                <a:cubicBezTo>
                  <a:pt x="200465" y="939018"/>
                  <a:pt x="187276" y="952207"/>
                  <a:pt x="187276" y="970670"/>
                </a:cubicBezTo>
                <a:close/>
                <a:moveTo>
                  <a:pt x="374553" y="970670"/>
                </a:moveTo>
                <a:cubicBezTo>
                  <a:pt x="374553" y="989135"/>
                  <a:pt x="390379" y="1002323"/>
                  <a:pt x="406204" y="1002323"/>
                </a:cubicBezTo>
                <a:cubicBezTo>
                  <a:pt x="424669" y="1002323"/>
                  <a:pt x="437857" y="986497"/>
                  <a:pt x="437857" y="970670"/>
                </a:cubicBezTo>
                <a:cubicBezTo>
                  <a:pt x="437857" y="952207"/>
                  <a:pt x="422031" y="939018"/>
                  <a:pt x="406204" y="939018"/>
                </a:cubicBezTo>
                <a:cubicBezTo>
                  <a:pt x="387741" y="939018"/>
                  <a:pt x="374553" y="952207"/>
                  <a:pt x="374553" y="970670"/>
                </a:cubicBezTo>
                <a:close/>
                <a:moveTo>
                  <a:pt x="561829" y="970670"/>
                </a:moveTo>
                <a:cubicBezTo>
                  <a:pt x="561829" y="989135"/>
                  <a:pt x="577654" y="1002323"/>
                  <a:pt x="593481" y="1002323"/>
                </a:cubicBezTo>
                <a:cubicBezTo>
                  <a:pt x="611945" y="1002323"/>
                  <a:pt x="625133" y="986497"/>
                  <a:pt x="625133" y="970670"/>
                </a:cubicBezTo>
                <a:cubicBezTo>
                  <a:pt x="625133" y="952207"/>
                  <a:pt x="609307" y="939018"/>
                  <a:pt x="593481" y="939018"/>
                </a:cubicBezTo>
                <a:cubicBezTo>
                  <a:pt x="575017" y="939018"/>
                  <a:pt x="561829" y="952207"/>
                  <a:pt x="561829" y="970670"/>
                </a:cubicBezTo>
                <a:close/>
                <a:moveTo>
                  <a:pt x="749104" y="970670"/>
                </a:moveTo>
                <a:cubicBezTo>
                  <a:pt x="749104" y="989135"/>
                  <a:pt x="764931" y="1002323"/>
                  <a:pt x="780757" y="1002323"/>
                </a:cubicBezTo>
                <a:cubicBezTo>
                  <a:pt x="799221" y="1002323"/>
                  <a:pt x="812410" y="986497"/>
                  <a:pt x="812410" y="970670"/>
                </a:cubicBezTo>
                <a:cubicBezTo>
                  <a:pt x="812410" y="952207"/>
                  <a:pt x="796583" y="939018"/>
                  <a:pt x="780757" y="939018"/>
                </a:cubicBezTo>
                <a:cubicBezTo>
                  <a:pt x="764931" y="939018"/>
                  <a:pt x="749104" y="952207"/>
                  <a:pt x="749104" y="970670"/>
                </a:cubicBezTo>
                <a:close/>
                <a:moveTo>
                  <a:pt x="187276" y="783395"/>
                </a:moveTo>
                <a:cubicBezTo>
                  <a:pt x="187276" y="801858"/>
                  <a:pt x="203103" y="815047"/>
                  <a:pt x="218929" y="815047"/>
                </a:cubicBezTo>
                <a:cubicBezTo>
                  <a:pt x="237392" y="815047"/>
                  <a:pt x="250581" y="799220"/>
                  <a:pt x="250581" y="783395"/>
                </a:cubicBezTo>
                <a:cubicBezTo>
                  <a:pt x="250581" y="764931"/>
                  <a:pt x="234754" y="751742"/>
                  <a:pt x="218929" y="751742"/>
                </a:cubicBezTo>
                <a:cubicBezTo>
                  <a:pt x="200465" y="751742"/>
                  <a:pt x="187276" y="764931"/>
                  <a:pt x="187276" y="783395"/>
                </a:cubicBezTo>
                <a:close/>
                <a:moveTo>
                  <a:pt x="374553" y="783395"/>
                </a:moveTo>
                <a:cubicBezTo>
                  <a:pt x="374553" y="801858"/>
                  <a:pt x="390379" y="815047"/>
                  <a:pt x="406204" y="815047"/>
                </a:cubicBezTo>
                <a:cubicBezTo>
                  <a:pt x="424669" y="815047"/>
                  <a:pt x="437857" y="799220"/>
                  <a:pt x="437857" y="783395"/>
                </a:cubicBezTo>
                <a:cubicBezTo>
                  <a:pt x="437857" y="764931"/>
                  <a:pt x="422031" y="751742"/>
                  <a:pt x="406204" y="751742"/>
                </a:cubicBezTo>
                <a:cubicBezTo>
                  <a:pt x="387741" y="751742"/>
                  <a:pt x="374553" y="764931"/>
                  <a:pt x="374553" y="783395"/>
                </a:cubicBezTo>
                <a:close/>
                <a:moveTo>
                  <a:pt x="561829" y="783395"/>
                </a:moveTo>
                <a:cubicBezTo>
                  <a:pt x="561829" y="801858"/>
                  <a:pt x="577654" y="815047"/>
                  <a:pt x="593481" y="815047"/>
                </a:cubicBezTo>
                <a:cubicBezTo>
                  <a:pt x="611945" y="815047"/>
                  <a:pt x="625133" y="799220"/>
                  <a:pt x="625133" y="783395"/>
                </a:cubicBezTo>
                <a:cubicBezTo>
                  <a:pt x="625133" y="764931"/>
                  <a:pt x="609307" y="751742"/>
                  <a:pt x="593481" y="751742"/>
                </a:cubicBezTo>
                <a:cubicBezTo>
                  <a:pt x="575017" y="751742"/>
                  <a:pt x="561829" y="764931"/>
                  <a:pt x="561829" y="783395"/>
                </a:cubicBezTo>
                <a:close/>
                <a:moveTo>
                  <a:pt x="749104" y="783395"/>
                </a:moveTo>
                <a:cubicBezTo>
                  <a:pt x="749104" y="801858"/>
                  <a:pt x="764931" y="815047"/>
                  <a:pt x="780757" y="815047"/>
                </a:cubicBezTo>
                <a:cubicBezTo>
                  <a:pt x="799221" y="815047"/>
                  <a:pt x="812410" y="799220"/>
                  <a:pt x="812410" y="783395"/>
                </a:cubicBezTo>
                <a:cubicBezTo>
                  <a:pt x="812410" y="764931"/>
                  <a:pt x="796583" y="751742"/>
                  <a:pt x="780757" y="751742"/>
                </a:cubicBezTo>
                <a:cubicBezTo>
                  <a:pt x="764931" y="751742"/>
                  <a:pt x="749104" y="764931"/>
                  <a:pt x="749104" y="783395"/>
                </a:cubicBezTo>
                <a:close/>
                <a:moveTo>
                  <a:pt x="187276" y="596118"/>
                </a:moveTo>
                <a:cubicBezTo>
                  <a:pt x="187276" y="614582"/>
                  <a:pt x="203103" y="627770"/>
                  <a:pt x="218929" y="627770"/>
                </a:cubicBezTo>
                <a:cubicBezTo>
                  <a:pt x="237392" y="627770"/>
                  <a:pt x="250581" y="611945"/>
                  <a:pt x="250581" y="596118"/>
                </a:cubicBezTo>
                <a:cubicBezTo>
                  <a:pt x="250581" y="580292"/>
                  <a:pt x="234754" y="564466"/>
                  <a:pt x="218929" y="564466"/>
                </a:cubicBezTo>
                <a:cubicBezTo>
                  <a:pt x="200465" y="561828"/>
                  <a:pt x="187276" y="577654"/>
                  <a:pt x="187276" y="596118"/>
                </a:cubicBezTo>
                <a:close/>
                <a:moveTo>
                  <a:pt x="374553" y="596118"/>
                </a:moveTo>
                <a:cubicBezTo>
                  <a:pt x="374553" y="614582"/>
                  <a:pt x="390379" y="627770"/>
                  <a:pt x="406204" y="627770"/>
                </a:cubicBezTo>
                <a:cubicBezTo>
                  <a:pt x="424669" y="627770"/>
                  <a:pt x="437857" y="611945"/>
                  <a:pt x="437857" y="596118"/>
                </a:cubicBezTo>
                <a:cubicBezTo>
                  <a:pt x="437857" y="580292"/>
                  <a:pt x="422031" y="564466"/>
                  <a:pt x="406204" y="564466"/>
                </a:cubicBezTo>
                <a:cubicBezTo>
                  <a:pt x="387741" y="561828"/>
                  <a:pt x="374553" y="577654"/>
                  <a:pt x="374553" y="596118"/>
                </a:cubicBezTo>
                <a:close/>
                <a:moveTo>
                  <a:pt x="561829" y="596118"/>
                </a:moveTo>
                <a:cubicBezTo>
                  <a:pt x="561829" y="614582"/>
                  <a:pt x="577654" y="627770"/>
                  <a:pt x="593481" y="627770"/>
                </a:cubicBezTo>
                <a:cubicBezTo>
                  <a:pt x="611945" y="627770"/>
                  <a:pt x="625133" y="611945"/>
                  <a:pt x="625133" y="596118"/>
                </a:cubicBezTo>
                <a:cubicBezTo>
                  <a:pt x="625133" y="580292"/>
                  <a:pt x="609307" y="564466"/>
                  <a:pt x="593481" y="564466"/>
                </a:cubicBezTo>
                <a:cubicBezTo>
                  <a:pt x="575017" y="561828"/>
                  <a:pt x="561829" y="577654"/>
                  <a:pt x="561829" y="596118"/>
                </a:cubicBezTo>
                <a:close/>
                <a:moveTo>
                  <a:pt x="749104" y="596118"/>
                </a:moveTo>
                <a:cubicBezTo>
                  <a:pt x="749104" y="614582"/>
                  <a:pt x="764931" y="627770"/>
                  <a:pt x="780757" y="627770"/>
                </a:cubicBezTo>
                <a:cubicBezTo>
                  <a:pt x="799221" y="627770"/>
                  <a:pt x="812410" y="611945"/>
                  <a:pt x="812410" y="596118"/>
                </a:cubicBezTo>
                <a:cubicBezTo>
                  <a:pt x="812410" y="580292"/>
                  <a:pt x="796583" y="564466"/>
                  <a:pt x="780757" y="564466"/>
                </a:cubicBezTo>
                <a:cubicBezTo>
                  <a:pt x="764931" y="561828"/>
                  <a:pt x="749104" y="577654"/>
                  <a:pt x="749104" y="596118"/>
                </a:cubicBezTo>
                <a:close/>
                <a:moveTo>
                  <a:pt x="187276" y="408842"/>
                </a:moveTo>
                <a:cubicBezTo>
                  <a:pt x="187276" y="427306"/>
                  <a:pt x="203103" y="440495"/>
                  <a:pt x="218929" y="440495"/>
                </a:cubicBezTo>
                <a:cubicBezTo>
                  <a:pt x="237392" y="440495"/>
                  <a:pt x="250581" y="424668"/>
                  <a:pt x="250581" y="408842"/>
                </a:cubicBezTo>
                <a:cubicBezTo>
                  <a:pt x="250581" y="390378"/>
                  <a:pt x="234754" y="377190"/>
                  <a:pt x="218929" y="377190"/>
                </a:cubicBezTo>
                <a:cubicBezTo>
                  <a:pt x="200465" y="374552"/>
                  <a:pt x="187276" y="390378"/>
                  <a:pt x="187276" y="408842"/>
                </a:cubicBezTo>
                <a:close/>
                <a:moveTo>
                  <a:pt x="374553" y="408842"/>
                </a:moveTo>
                <a:cubicBezTo>
                  <a:pt x="374553" y="427306"/>
                  <a:pt x="390379" y="440495"/>
                  <a:pt x="406204" y="440495"/>
                </a:cubicBezTo>
                <a:cubicBezTo>
                  <a:pt x="424669" y="440495"/>
                  <a:pt x="437857" y="424668"/>
                  <a:pt x="437857" y="408842"/>
                </a:cubicBezTo>
                <a:cubicBezTo>
                  <a:pt x="437857" y="390378"/>
                  <a:pt x="422031" y="377190"/>
                  <a:pt x="406204" y="377190"/>
                </a:cubicBezTo>
                <a:cubicBezTo>
                  <a:pt x="387741" y="374552"/>
                  <a:pt x="374553" y="390378"/>
                  <a:pt x="374553" y="408842"/>
                </a:cubicBezTo>
                <a:close/>
                <a:moveTo>
                  <a:pt x="561829" y="408842"/>
                </a:moveTo>
                <a:cubicBezTo>
                  <a:pt x="561829" y="427306"/>
                  <a:pt x="577654" y="440495"/>
                  <a:pt x="593481" y="440495"/>
                </a:cubicBezTo>
                <a:cubicBezTo>
                  <a:pt x="611945" y="440495"/>
                  <a:pt x="625133" y="424668"/>
                  <a:pt x="625133" y="408842"/>
                </a:cubicBezTo>
                <a:cubicBezTo>
                  <a:pt x="625133" y="390378"/>
                  <a:pt x="609307" y="377190"/>
                  <a:pt x="593481" y="377190"/>
                </a:cubicBezTo>
                <a:cubicBezTo>
                  <a:pt x="575017" y="374552"/>
                  <a:pt x="561829" y="390378"/>
                  <a:pt x="561829" y="408842"/>
                </a:cubicBezTo>
                <a:close/>
                <a:moveTo>
                  <a:pt x="749104" y="408842"/>
                </a:moveTo>
                <a:cubicBezTo>
                  <a:pt x="749104" y="427306"/>
                  <a:pt x="764931" y="440495"/>
                  <a:pt x="780757" y="440495"/>
                </a:cubicBezTo>
                <a:cubicBezTo>
                  <a:pt x="799221" y="440495"/>
                  <a:pt x="812410" y="424668"/>
                  <a:pt x="812410" y="408842"/>
                </a:cubicBezTo>
                <a:cubicBezTo>
                  <a:pt x="812410" y="390378"/>
                  <a:pt x="796583" y="377190"/>
                  <a:pt x="780757" y="377190"/>
                </a:cubicBezTo>
                <a:cubicBezTo>
                  <a:pt x="764931" y="374552"/>
                  <a:pt x="749104" y="390378"/>
                  <a:pt x="749104" y="408842"/>
                </a:cubicBezTo>
                <a:close/>
                <a:moveTo>
                  <a:pt x="187276" y="218928"/>
                </a:moveTo>
                <a:cubicBezTo>
                  <a:pt x="187276" y="237392"/>
                  <a:pt x="203103" y="250581"/>
                  <a:pt x="218929" y="250581"/>
                </a:cubicBezTo>
                <a:cubicBezTo>
                  <a:pt x="237392" y="250581"/>
                  <a:pt x="250581" y="234754"/>
                  <a:pt x="250581" y="218928"/>
                </a:cubicBezTo>
                <a:cubicBezTo>
                  <a:pt x="250581" y="200464"/>
                  <a:pt x="234754" y="187276"/>
                  <a:pt x="218929" y="187276"/>
                </a:cubicBezTo>
                <a:cubicBezTo>
                  <a:pt x="200465" y="187276"/>
                  <a:pt x="187276" y="203102"/>
                  <a:pt x="187276" y="218928"/>
                </a:cubicBezTo>
                <a:close/>
                <a:moveTo>
                  <a:pt x="374553" y="218928"/>
                </a:moveTo>
                <a:cubicBezTo>
                  <a:pt x="374553" y="237392"/>
                  <a:pt x="390379" y="250581"/>
                  <a:pt x="406204" y="250581"/>
                </a:cubicBezTo>
                <a:cubicBezTo>
                  <a:pt x="424669" y="250581"/>
                  <a:pt x="437857" y="234754"/>
                  <a:pt x="437857" y="218928"/>
                </a:cubicBezTo>
                <a:cubicBezTo>
                  <a:pt x="437857" y="200464"/>
                  <a:pt x="422031" y="187276"/>
                  <a:pt x="406204" y="187276"/>
                </a:cubicBezTo>
                <a:cubicBezTo>
                  <a:pt x="387741" y="187276"/>
                  <a:pt x="374553" y="203102"/>
                  <a:pt x="374553" y="218928"/>
                </a:cubicBezTo>
                <a:close/>
                <a:moveTo>
                  <a:pt x="561829" y="218928"/>
                </a:moveTo>
                <a:cubicBezTo>
                  <a:pt x="561829" y="237392"/>
                  <a:pt x="577654" y="250581"/>
                  <a:pt x="593481" y="250581"/>
                </a:cubicBezTo>
                <a:cubicBezTo>
                  <a:pt x="611945" y="250581"/>
                  <a:pt x="625133" y="234754"/>
                  <a:pt x="625133" y="218928"/>
                </a:cubicBezTo>
                <a:cubicBezTo>
                  <a:pt x="625133" y="200464"/>
                  <a:pt x="609307" y="187276"/>
                  <a:pt x="593481" y="187276"/>
                </a:cubicBezTo>
                <a:cubicBezTo>
                  <a:pt x="575017" y="187276"/>
                  <a:pt x="561829" y="203102"/>
                  <a:pt x="561829" y="218928"/>
                </a:cubicBezTo>
                <a:close/>
                <a:moveTo>
                  <a:pt x="749104" y="218928"/>
                </a:moveTo>
                <a:cubicBezTo>
                  <a:pt x="749104" y="237392"/>
                  <a:pt x="764931" y="250581"/>
                  <a:pt x="780757" y="250581"/>
                </a:cubicBezTo>
                <a:cubicBezTo>
                  <a:pt x="799221" y="250581"/>
                  <a:pt x="812410" y="234754"/>
                  <a:pt x="812410" y="218928"/>
                </a:cubicBezTo>
                <a:cubicBezTo>
                  <a:pt x="812410" y="200464"/>
                  <a:pt x="796583" y="187276"/>
                  <a:pt x="780757" y="187276"/>
                </a:cubicBezTo>
                <a:cubicBezTo>
                  <a:pt x="764931" y="187276"/>
                  <a:pt x="749104" y="203102"/>
                  <a:pt x="749104" y="218928"/>
                </a:cubicBezTo>
                <a:close/>
                <a:moveTo>
                  <a:pt x="187276" y="31652"/>
                </a:moveTo>
                <a:cubicBezTo>
                  <a:pt x="187276" y="50116"/>
                  <a:pt x="203103" y="63304"/>
                  <a:pt x="218929" y="63304"/>
                </a:cubicBezTo>
                <a:cubicBezTo>
                  <a:pt x="237392" y="63304"/>
                  <a:pt x="250581" y="47478"/>
                  <a:pt x="250581" y="31652"/>
                </a:cubicBezTo>
                <a:cubicBezTo>
                  <a:pt x="250581" y="15826"/>
                  <a:pt x="234754" y="0"/>
                  <a:pt x="218929" y="0"/>
                </a:cubicBezTo>
                <a:cubicBezTo>
                  <a:pt x="200465" y="0"/>
                  <a:pt x="187276" y="15826"/>
                  <a:pt x="187276" y="31652"/>
                </a:cubicBezTo>
                <a:close/>
                <a:moveTo>
                  <a:pt x="374553" y="31652"/>
                </a:moveTo>
                <a:cubicBezTo>
                  <a:pt x="374553" y="50116"/>
                  <a:pt x="390379" y="63304"/>
                  <a:pt x="406204" y="63304"/>
                </a:cubicBezTo>
                <a:cubicBezTo>
                  <a:pt x="424669" y="63304"/>
                  <a:pt x="437857" y="47478"/>
                  <a:pt x="437857" y="31652"/>
                </a:cubicBezTo>
                <a:cubicBezTo>
                  <a:pt x="437857" y="15826"/>
                  <a:pt x="422031" y="0"/>
                  <a:pt x="406204" y="0"/>
                </a:cubicBezTo>
                <a:cubicBezTo>
                  <a:pt x="387741" y="0"/>
                  <a:pt x="374553" y="15826"/>
                  <a:pt x="374553" y="31652"/>
                </a:cubicBezTo>
                <a:close/>
                <a:moveTo>
                  <a:pt x="561829" y="31652"/>
                </a:moveTo>
                <a:cubicBezTo>
                  <a:pt x="561829" y="50116"/>
                  <a:pt x="577654" y="63304"/>
                  <a:pt x="593481" y="63304"/>
                </a:cubicBezTo>
                <a:cubicBezTo>
                  <a:pt x="611945" y="63304"/>
                  <a:pt x="625133" y="47478"/>
                  <a:pt x="625133" y="31652"/>
                </a:cubicBezTo>
                <a:cubicBezTo>
                  <a:pt x="625133" y="15826"/>
                  <a:pt x="609307" y="0"/>
                  <a:pt x="593481" y="0"/>
                </a:cubicBezTo>
                <a:cubicBezTo>
                  <a:pt x="575017" y="0"/>
                  <a:pt x="561829" y="15826"/>
                  <a:pt x="561829" y="31652"/>
                </a:cubicBezTo>
                <a:close/>
                <a:moveTo>
                  <a:pt x="749104" y="31652"/>
                </a:moveTo>
                <a:cubicBezTo>
                  <a:pt x="749104" y="50116"/>
                  <a:pt x="764931" y="63304"/>
                  <a:pt x="780757" y="63304"/>
                </a:cubicBezTo>
                <a:cubicBezTo>
                  <a:pt x="799221" y="63304"/>
                  <a:pt x="812410" y="47478"/>
                  <a:pt x="812410" y="31652"/>
                </a:cubicBezTo>
                <a:cubicBezTo>
                  <a:pt x="812410" y="15826"/>
                  <a:pt x="796583" y="0"/>
                  <a:pt x="780757" y="0"/>
                </a:cubicBezTo>
                <a:cubicBezTo>
                  <a:pt x="764931" y="0"/>
                  <a:pt x="749104" y="15826"/>
                  <a:pt x="749104" y="31652"/>
                </a:cubicBezTo>
                <a:close/>
                <a:moveTo>
                  <a:pt x="31653" y="1379513"/>
                </a:moveTo>
                <a:cubicBezTo>
                  <a:pt x="50116" y="1379513"/>
                  <a:pt x="63304" y="1363687"/>
                  <a:pt x="63304" y="1347861"/>
                </a:cubicBezTo>
                <a:cubicBezTo>
                  <a:pt x="63304" y="1329397"/>
                  <a:pt x="47479" y="1316208"/>
                  <a:pt x="31653" y="1316208"/>
                </a:cubicBezTo>
                <a:cubicBezTo>
                  <a:pt x="13188" y="1316208"/>
                  <a:pt x="0" y="1332035"/>
                  <a:pt x="0" y="1347861"/>
                </a:cubicBezTo>
                <a:cubicBezTo>
                  <a:pt x="0" y="1363687"/>
                  <a:pt x="13188" y="1379513"/>
                  <a:pt x="31653" y="1379513"/>
                </a:cubicBezTo>
                <a:close/>
                <a:moveTo>
                  <a:pt x="31653" y="1189599"/>
                </a:moveTo>
                <a:cubicBezTo>
                  <a:pt x="50116" y="1189599"/>
                  <a:pt x="63304" y="1173773"/>
                  <a:pt x="63304" y="1157947"/>
                </a:cubicBezTo>
                <a:cubicBezTo>
                  <a:pt x="63304" y="1139483"/>
                  <a:pt x="47479" y="1126295"/>
                  <a:pt x="31653" y="1126295"/>
                </a:cubicBezTo>
                <a:cubicBezTo>
                  <a:pt x="13188" y="1126295"/>
                  <a:pt x="0" y="1142121"/>
                  <a:pt x="0" y="1157947"/>
                </a:cubicBezTo>
                <a:cubicBezTo>
                  <a:pt x="0" y="1176411"/>
                  <a:pt x="13188" y="1189599"/>
                  <a:pt x="31653" y="1189599"/>
                </a:cubicBezTo>
                <a:close/>
                <a:moveTo>
                  <a:pt x="31653" y="1002323"/>
                </a:moveTo>
                <a:cubicBezTo>
                  <a:pt x="50116" y="1002323"/>
                  <a:pt x="63304" y="986497"/>
                  <a:pt x="63304" y="970670"/>
                </a:cubicBezTo>
                <a:cubicBezTo>
                  <a:pt x="63304" y="952207"/>
                  <a:pt x="47479" y="939018"/>
                  <a:pt x="31653" y="939018"/>
                </a:cubicBezTo>
                <a:cubicBezTo>
                  <a:pt x="13188" y="939018"/>
                  <a:pt x="0" y="954845"/>
                  <a:pt x="0" y="970670"/>
                </a:cubicBezTo>
                <a:cubicBezTo>
                  <a:pt x="0" y="989135"/>
                  <a:pt x="13188" y="1002323"/>
                  <a:pt x="31653" y="1002323"/>
                </a:cubicBezTo>
                <a:close/>
                <a:moveTo>
                  <a:pt x="31653" y="815047"/>
                </a:moveTo>
                <a:cubicBezTo>
                  <a:pt x="50116" y="815047"/>
                  <a:pt x="63304" y="799220"/>
                  <a:pt x="63304" y="783395"/>
                </a:cubicBezTo>
                <a:cubicBezTo>
                  <a:pt x="63304" y="764931"/>
                  <a:pt x="47479" y="751742"/>
                  <a:pt x="31653" y="751742"/>
                </a:cubicBezTo>
                <a:cubicBezTo>
                  <a:pt x="13188" y="751742"/>
                  <a:pt x="0" y="767568"/>
                  <a:pt x="0" y="783395"/>
                </a:cubicBezTo>
                <a:cubicBezTo>
                  <a:pt x="0" y="801858"/>
                  <a:pt x="13188" y="815047"/>
                  <a:pt x="31653" y="815047"/>
                </a:cubicBezTo>
                <a:close/>
                <a:moveTo>
                  <a:pt x="31653" y="627770"/>
                </a:moveTo>
                <a:cubicBezTo>
                  <a:pt x="50116" y="627770"/>
                  <a:pt x="63304" y="611945"/>
                  <a:pt x="63304" y="596118"/>
                </a:cubicBezTo>
                <a:cubicBezTo>
                  <a:pt x="63304" y="580292"/>
                  <a:pt x="47479" y="564466"/>
                  <a:pt x="31653" y="564466"/>
                </a:cubicBezTo>
                <a:cubicBezTo>
                  <a:pt x="13188" y="564466"/>
                  <a:pt x="0" y="580292"/>
                  <a:pt x="0" y="596118"/>
                </a:cubicBezTo>
                <a:cubicBezTo>
                  <a:pt x="0" y="611945"/>
                  <a:pt x="13188" y="627770"/>
                  <a:pt x="31653" y="627770"/>
                </a:cubicBezTo>
                <a:close/>
                <a:moveTo>
                  <a:pt x="31653" y="440495"/>
                </a:moveTo>
                <a:cubicBezTo>
                  <a:pt x="50116" y="440495"/>
                  <a:pt x="63304" y="424668"/>
                  <a:pt x="63304" y="408842"/>
                </a:cubicBezTo>
                <a:cubicBezTo>
                  <a:pt x="63304" y="390378"/>
                  <a:pt x="47479" y="377190"/>
                  <a:pt x="31653" y="377190"/>
                </a:cubicBezTo>
                <a:cubicBezTo>
                  <a:pt x="13188" y="377190"/>
                  <a:pt x="0" y="393016"/>
                  <a:pt x="0" y="408842"/>
                </a:cubicBezTo>
                <a:cubicBezTo>
                  <a:pt x="0" y="424668"/>
                  <a:pt x="13188" y="440495"/>
                  <a:pt x="31653" y="440495"/>
                </a:cubicBezTo>
                <a:close/>
                <a:moveTo>
                  <a:pt x="31653" y="253218"/>
                </a:moveTo>
                <a:cubicBezTo>
                  <a:pt x="50116" y="253218"/>
                  <a:pt x="63304" y="237392"/>
                  <a:pt x="63304" y="221566"/>
                </a:cubicBezTo>
                <a:cubicBezTo>
                  <a:pt x="63304" y="203102"/>
                  <a:pt x="47479" y="189914"/>
                  <a:pt x="31653" y="189914"/>
                </a:cubicBezTo>
                <a:cubicBezTo>
                  <a:pt x="13188" y="189914"/>
                  <a:pt x="0" y="205740"/>
                  <a:pt x="0" y="221566"/>
                </a:cubicBezTo>
                <a:cubicBezTo>
                  <a:pt x="0" y="237392"/>
                  <a:pt x="13188" y="253218"/>
                  <a:pt x="31653" y="253218"/>
                </a:cubicBezTo>
                <a:close/>
                <a:moveTo>
                  <a:pt x="31653" y="65942"/>
                </a:moveTo>
                <a:cubicBezTo>
                  <a:pt x="50116" y="65942"/>
                  <a:pt x="63304" y="50116"/>
                  <a:pt x="63304" y="34290"/>
                </a:cubicBezTo>
                <a:cubicBezTo>
                  <a:pt x="63304" y="18464"/>
                  <a:pt x="47479" y="2637"/>
                  <a:pt x="31653" y="2637"/>
                </a:cubicBezTo>
                <a:cubicBezTo>
                  <a:pt x="13188" y="2637"/>
                  <a:pt x="0" y="18464"/>
                  <a:pt x="0" y="34290"/>
                </a:cubicBezTo>
                <a:cubicBezTo>
                  <a:pt x="0" y="50116"/>
                  <a:pt x="13188" y="65942"/>
                  <a:pt x="31653" y="6594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2700000" scaled="0"/>
          </a:gradFill>
          <a:ln w="26366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 sz="3200"/>
          </a:p>
        </p:txBody>
      </p:sp>
      <p:sp>
        <p:nvSpPr>
          <p:cNvPr id="27" name="标题 1"/>
          <p:cNvSpPr txBox="1"/>
          <p:nvPr/>
        </p:nvSpPr>
        <p:spPr>
          <a:xfrm>
            <a:off x="189030" y="-12700"/>
            <a:ext cx="1136003" cy="1143000"/>
          </a:xfrm>
          <a:custGeom>
            <a:avLst/>
            <a:gdLst>
              <a:gd name="connsiteX0" fmla="*/ 2393599 w 2484463"/>
              <a:gd name="connsiteY0" fmla="*/ 1454 h 2444263"/>
              <a:gd name="connsiteX1" fmla="*/ 2393599 w 2484463"/>
              <a:gd name="connsiteY1" fmla="*/ -127 h 2444263"/>
              <a:gd name="connsiteX2" fmla="*/ 90786 w 2484463"/>
              <a:gd name="connsiteY2" fmla="*/ -127 h 2444263"/>
              <a:gd name="connsiteX3" fmla="*/ 90786 w 2484463"/>
              <a:gd name="connsiteY3" fmla="*/ 1454 h 2444263"/>
              <a:gd name="connsiteX4" fmla="*/ -39 w 2484463"/>
              <a:gd name="connsiteY4" fmla="*/ 24640 h 2444263"/>
              <a:gd name="connsiteX5" fmla="*/ 59056 w 2484463"/>
              <a:gd name="connsiteY5" fmla="*/ 72029 h 2444263"/>
              <a:gd name="connsiteX6" fmla="*/ 90786 w 2484463"/>
              <a:gd name="connsiteY6" fmla="*/ 158601 h 2444263"/>
              <a:gd name="connsiteX7" fmla="*/ 90786 w 2484463"/>
              <a:gd name="connsiteY7" fmla="*/ 158601 h 2444263"/>
              <a:gd name="connsiteX8" fmla="*/ 106934 w 2484463"/>
              <a:gd name="connsiteY8" fmla="*/ 1840166 h 2444263"/>
              <a:gd name="connsiteX9" fmla="*/ 109456 w 2484463"/>
              <a:gd name="connsiteY9" fmla="*/ 1851834 h 2444263"/>
              <a:gd name="connsiteX10" fmla="*/ 851339 w 2484463"/>
              <a:gd name="connsiteY10" fmla="*/ 2444137 h 2444263"/>
              <a:gd name="connsiteX11" fmla="*/ 1633046 w 2484463"/>
              <a:gd name="connsiteY11" fmla="*/ 2444137 h 2444263"/>
              <a:gd name="connsiteX12" fmla="*/ 2374930 w 2484463"/>
              <a:gd name="connsiteY12" fmla="*/ 1851797 h 2444263"/>
              <a:gd name="connsiteX13" fmla="*/ 2377414 w 2484463"/>
              <a:gd name="connsiteY13" fmla="*/ 1840166 h 2444263"/>
              <a:gd name="connsiteX14" fmla="*/ 2393599 w 2484463"/>
              <a:gd name="connsiteY14" fmla="*/ 158601 h 2444263"/>
              <a:gd name="connsiteX15" fmla="*/ 2393599 w 2484463"/>
              <a:gd name="connsiteY15" fmla="*/ 158601 h 2444263"/>
              <a:gd name="connsiteX16" fmla="*/ 2425330 w 2484463"/>
              <a:gd name="connsiteY16" fmla="*/ 72029 h 2444263"/>
              <a:gd name="connsiteX17" fmla="*/ 2484424 w 2484463"/>
              <a:gd name="connsiteY17" fmla="*/ 24640 h 2444263"/>
              <a:gd name="connsiteX18" fmla="*/ 2393599 w 2484463"/>
              <a:gd name="connsiteY18" fmla="*/ 1454 h 2444263"/>
            </a:gdLst>
            <a:ahLst/>
            <a:cxnLst/>
            <a:rect l="l" t="t" r="r" b="b"/>
            <a:pathLst>
              <a:path w="2484463" h="2444263">
                <a:moveTo>
                  <a:pt x="2393599" y="1454"/>
                </a:moveTo>
                <a:lnTo>
                  <a:pt x="2393599" y="-127"/>
                </a:lnTo>
                <a:lnTo>
                  <a:pt x="90786" y="-127"/>
                </a:lnTo>
                <a:lnTo>
                  <a:pt x="90786" y="1454"/>
                </a:lnTo>
                <a:cubicBezTo>
                  <a:pt x="59508" y="4578"/>
                  <a:pt x="28906" y="12407"/>
                  <a:pt x="-39" y="24640"/>
                </a:cubicBezTo>
                <a:cubicBezTo>
                  <a:pt x="22395" y="36685"/>
                  <a:pt x="42419" y="52757"/>
                  <a:pt x="59056" y="72029"/>
                </a:cubicBezTo>
                <a:cubicBezTo>
                  <a:pt x="79683" y="96156"/>
                  <a:pt x="90937" y="126870"/>
                  <a:pt x="90786" y="158601"/>
                </a:cubicBezTo>
                <a:lnTo>
                  <a:pt x="90786" y="158601"/>
                </a:lnTo>
                <a:cubicBezTo>
                  <a:pt x="90786" y="212276"/>
                  <a:pt x="96357" y="1789653"/>
                  <a:pt x="106934" y="1840166"/>
                </a:cubicBezTo>
                <a:cubicBezTo>
                  <a:pt x="107724" y="1843930"/>
                  <a:pt x="108590" y="1847957"/>
                  <a:pt x="109456" y="1851834"/>
                </a:cubicBezTo>
                <a:cubicBezTo>
                  <a:pt x="186015" y="2190933"/>
                  <a:pt x="489092" y="2444137"/>
                  <a:pt x="851339" y="2444137"/>
                </a:cubicBezTo>
                <a:lnTo>
                  <a:pt x="1633046" y="2444137"/>
                </a:lnTo>
                <a:cubicBezTo>
                  <a:pt x="1995293" y="2444137"/>
                  <a:pt x="2298408" y="2190895"/>
                  <a:pt x="2374930" y="1851797"/>
                </a:cubicBezTo>
                <a:cubicBezTo>
                  <a:pt x="2375796" y="1848033"/>
                  <a:pt x="2376661" y="1844043"/>
                  <a:pt x="2377414" y="1840166"/>
                </a:cubicBezTo>
                <a:cubicBezTo>
                  <a:pt x="2388028" y="1789653"/>
                  <a:pt x="2393599" y="212276"/>
                  <a:pt x="2393599" y="158601"/>
                </a:cubicBezTo>
                <a:lnTo>
                  <a:pt x="2393599" y="158601"/>
                </a:lnTo>
                <a:cubicBezTo>
                  <a:pt x="2393448" y="126870"/>
                  <a:pt x="2404703" y="96156"/>
                  <a:pt x="2425330" y="72029"/>
                </a:cubicBezTo>
                <a:cubicBezTo>
                  <a:pt x="2441966" y="52757"/>
                  <a:pt x="2461991" y="36685"/>
                  <a:pt x="2484424" y="24640"/>
                </a:cubicBezTo>
                <a:cubicBezTo>
                  <a:pt x="2455479" y="12370"/>
                  <a:pt x="2424878" y="4578"/>
                  <a:pt x="2393599" y="145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8" name="标题 1"/>
          <p:cNvSpPr txBox="1"/>
          <p:nvPr/>
        </p:nvSpPr>
        <p:spPr>
          <a:xfrm>
            <a:off x="388223" y="203164"/>
            <a:ext cx="737616" cy="737616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9" name="标题 1"/>
          <p:cNvSpPr txBox="1"/>
          <p:nvPr/>
        </p:nvSpPr>
        <p:spPr>
          <a:xfrm>
            <a:off x="1493519" y="279711"/>
            <a:ext cx="10265094" cy="5962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4400" dirty="0" smtClean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KETERKAITAN DENGAN TUSI</a:t>
            </a:r>
            <a:endParaRPr kumimoji="1" lang="zh-CN" altLang="en-US" sz="3200" dirty="0"/>
          </a:p>
        </p:txBody>
      </p:sp>
      <p:sp>
        <p:nvSpPr>
          <p:cNvPr id="30" name="标题 1"/>
          <p:cNvSpPr txBox="1"/>
          <p:nvPr/>
        </p:nvSpPr>
        <p:spPr>
          <a:xfrm rot="18853245">
            <a:off x="806552" y="469786"/>
            <a:ext cx="178714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1" name="标题 1"/>
          <p:cNvSpPr txBox="1"/>
          <p:nvPr/>
        </p:nvSpPr>
        <p:spPr>
          <a:xfrm rot="18853245">
            <a:off x="804915" y="472351"/>
            <a:ext cx="173734" cy="173734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2" name="标题 1"/>
          <p:cNvSpPr txBox="1"/>
          <p:nvPr/>
        </p:nvSpPr>
        <p:spPr>
          <a:xfrm rot="18853245" flipH="1">
            <a:off x="667675" y="609475"/>
            <a:ext cx="178713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3" name="标题 1"/>
          <p:cNvSpPr txBox="1"/>
          <p:nvPr/>
        </p:nvSpPr>
        <p:spPr>
          <a:xfrm rot="18853245" flipH="1">
            <a:off x="670024" y="607943"/>
            <a:ext cx="173734" cy="173734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4" name="标题 1"/>
          <p:cNvSpPr txBox="1"/>
          <p:nvPr/>
        </p:nvSpPr>
        <p:spPr>
          <a:xfrm rot="18853245" flipV="1">
            <a:off x="667674" y="330096"/>
            <a:ext cx="178714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5" name="标题 1"/>
          <p:cNvSpPr txBox="1"/>
          <p:nvPr/>
        </p:nvSpPr>
        <p:spPr>
          <a:xfrm rot="18853245" flipV="1">
            <a:off x="670164" y="336815"/>
            <a:ext cx="173734" cy="173733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6" name="标题 1"/>
          <p:cNvSpPr txBox="1"/>
          <p:nvPr/>
        </p:nvSpPr>
        <p:spPr>
          <a:xfrm rot="18853245" flipH="1" flipV="1">
            <a:off x="528797" y="469786"/>
            <a:ext cx="178713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7" name="标题 1"/>
          <p:cNvSpPr txBox="1"/>
          <p:nvPr/>
        </p:nvSpPr>
        <p:spPr>
          <a:xfrm rot="18853245" flipH="1" flipV="1">
            <a:off x="535414" y="472407"/>
            <a:ext cx="173734" cy="173733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624299"/>
              </p:ext>
            </p:extLst>
          </p:nvPr>
        </p:nvGraphicFramePr>
        <p:xfrm>
          <a:off x="189030" y="1362506"/>
          <a:ext cx="11824293" cy="5206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6678"/>
                <a:gridCol w="3484180"/>
                <a:gridCol w="5013435"/>
              </a:tblGrid>
              <a:tr h="412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Tema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Layanan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Sesuai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Tusi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75" marR="72775" marT="48517" marB="485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Fungsi AI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75" marR="72775" marT="48517" marB="485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Jawaban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dari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Log)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75" marR="72775" marT="48517" marB="48517" anchor="ctr"/>
                </a:tc>
              </a:tr>
              <a:tr h="1243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Layanan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Kedaruratan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&amp;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Keswan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75" marR="72775" marT="48517" marB="485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(TUSI: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Pencegahan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&amp;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Pemberantasan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Penyakit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75" marR="72775" marT="48517" marB="485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P3K '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Kucing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prolapsos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',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Analisis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'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gigitan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buaya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',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Diagnosa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'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sapi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hipersalivasi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',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Penjelasan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'PMK', 'Rabies', 'LSD', 'BEF', '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Orf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',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Keamanan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obat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'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Ivermectin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' &amp; '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Oxytetracycline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'.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75" marR="72775" marT="48517" marB="48517" anchor="ctr"/>
                </a:tc>
              </a:tr>
              <a:tr h="1294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Bank Data Internal &amp; Program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Unggulan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75" marR="72775" marT="48517" marB="485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(TUSI: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Koordinasi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Pembinaan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&amp;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Pengamatan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75" marR="72775" marT="48517" marB="485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Penjelasan 'SISKA', 'P2SBPTKP', 'SITI HAWA LARI', 'Ayam Murung Panggang', Data 'Populasi Ternak' per kabupaten, Daftar 'Petugas IB' per kabupaten, Daftar 'Puskeswan' se-Kalsel.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75" marR="72775" marT="48517" marB="48517" anchor="ctr"/>
                </a:tc>
              </a:tr>
              <a:tr h="1243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Pusat Layanan Regulasi &amp; Administrasi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75" marR="72775" marT="48517" marB="485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(TUSI: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Pengaturan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&amp;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Pengendalian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75" marR="72775" marT="48517" marB="485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Prosedur 'NKV', Prosedur 'Lalu Lintas Hewan' (SKKH/SV), Alur 'ISIKHNAS', Larangan Lalin HPR (Anjing/Kucing), Syarat 'Bantuan Ternak', Daftar 'RPH' ber-NKV.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75" marR="72775" marT="48517" marB="48517" anchor="ctr"/>
                </a:tc>
              </a:tr>
              <a:tr h="1011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Penyuluhan Digital Teknis Budidaya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75" marR="72775" marT="48517" marB="485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(TUSI: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Pembinaan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Teknis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75" marR="72775" marT="48517" marB="4851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Penjelasan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'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Ciri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sapi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birahi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',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Prosedur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'IB', '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Rasio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jantan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betina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', '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Pakan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fermentasi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silase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', '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Pakan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dari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kayapu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', '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Usia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apkir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bebek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'.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75" marR="72775" marT="48517" marB="4851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9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30598" y="3802845"/>
            <a:ext cx="10858500" cy="3024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531129" y="1925987"/>
            <a:ext cx="5281204" cy="2664000"/>
          </a:xfrm>
          <a:prstGeom prst="snip1Rect">
            <a:avLst>
              <a:gd name="adj" fmla="val 15577"/>
            </a:avLst>
          </a:prstGeom>
          <a:solidFill>
            <a:schemeClr val="bg1"/>
          </a:solidFill>
          <a:ln w="1270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16200000">
            <a:off x="11013736" y="2741707"/>
            <a:ext cx="351381" cy="356039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039490" y="2008658"/>
            <a:ext cx="4487300" cy="18589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0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Inovasi</a:t>
            </a:r>
            <a:r>
              <a:rPr kumimoji="1" lang="en-US" altLang="zh-CN" sz="20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0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Chatbot</a:t>
            </a:r>
            <a:r>
              <a:rPr kumimoji="1" lang="en-US" altLang="zh-CN" sz="20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KIE </a:t>
            </a:r>
            <a:r>
              <a:rPr kumimoji="1" lang="en-US" altLang="zh-CN" sz="20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Nakeswan</a:t>
            </a:r>
            <a:r>
              <a:rPr kumimoji="1" lang="en-US" altLang="zh-CN" sz="20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0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adalah</a:t>
            </a:r>
            <a:r>
              <a:rPr kumimoji="1" lang="en-US" altLang="zh-CN" sz="20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0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wujud</a:t>
            </a:r>
            <a:r>
              <a:rPr kumimoji="1" lang="en-US" altLang="zh-CN" sz="20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0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pelaksanaan</a:t>
            </a:r>
            <a:r>
              <a:rPr kumimoji="1" lang="en-US" altLang="zh-CN" sz="20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0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Tugas</a:t>
            </a:r>
            <a:r>
              <a:rPr kumimoji="1" lang="en-US" altLang="zh-CN" sz="20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0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dan</a:t>
            </a:r>
            <a:r>
              <a:rPr kumimoji="1" lang="en-US" altLang="zh-CN" sz="20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0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Fungsi</a:t>
            </a:r>
            <a:r>
              <a:rPr kumimoji="1" lang="en-US" altLang="zh-CN" sz="20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0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Bidang</a:t>
            </a:r>
            <a:r>
              <a:rPr kumimoji="1" lang="en-US" altLang="zh-CN" sz="20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0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Peternakan</a:t>
            </a:r>
            <a:r>
              <a:rPr kumimoji="1" lang="en-US" altLang="zh-CN" sz="20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0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dan</a:t>
            </a:r>
            <a:r>
              <a:rPr kumimoji="1" lang="en-US" altLang="zh-CN" sz="20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0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Kesehatan</a:t>
            </a:r>
            <a:r>
              <a:rPr kumimoji="1" lang="en-US" altLang="zh-CN" sz="20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0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Hewan</a:t>
            </a:r>
            <a:r>
              <a:rPr kumimoji="1" lang="en-US" altLang="zh-CN" sz="20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yang </a:t>
            </a:r>
            <a:r>
              <a:rPr kumimoji="1" lang="en-US" altLang="zh-CN" sz="20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adaptif</a:t>
            </a:r>
            <a:r>
              <a:rPr kumimoji="1" lang="en-US" altLang="zh-CN" sz="20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, </a:t>
            </a:r>
            <a:r>
              <a:rPr kumimoji="1" lang="en-US" altLang="zh-CN" sz="20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sesuai</a:t>
            </a:r>
            <a:r>
              <a:rPr kumimoji="1" lang="en-US" altLang="zh-CN" sz="20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0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transformasi</a:t>
            </a:r>
            <a:r>
              <a:rPr kumimoji="1" lang="en-US" altLang="zh-CN" sz="20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Digital, </a:t>
            </a:r>
            <a:r>
              <a:rPr kumimoji="1" lang="en-US" altLang="zh-CN" sz="20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orisinal</a:t>
            </a:r>
            <a:r>
              <a:rPr kumimoji="1" lang="en-US" altLang="zh-CN" sz="20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, </a:t>
            </a:r>
            <a:r>
              <a:rPr kumimoji="1" lang="en-US" altLang="zh-CN" sz="20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dan</a:t>
            </a:r>
            <a:r>
              <a:rPr kumimoji="1" lang="en-US" altLang="zh-CN" sz="20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0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terukur</a:t>
            </a:r>
            <a:endParaRPr kumimoji="1" lang="zh-CN" altLang="en-US" sz="2800" dirty="0"/>
          </a:p>
        </p:txBody>
      </p:sp>
      <p:sp>
        <p:nvSpPr>
          <p:cNvPr id="9" name="标题 1"/>
          <p:cNvSpPr txBox="1"/>
          <p:nvPr/>
        </p:nvSpPr>
        <p:spPr>
          <a:xfrm>
            <a:off x="6116450" y="4099543"/>
            <a:ext cx="5123400" cy="243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800" dirty="0" smtClean="0">
                <a:ln w="12700">
                  <a:noFill/>
                </a:ln>
                <a:solidFill>
                  <a:schemeClr val="accent4">
                    <a:lumMod val="75000"/>
                  </a:schemeClr>
                </a:solidFill>
                <a:latin typeface="Poppins"/>
                <a:ea typeface="Poppins"/>
                <a:cs typeface="Poppins"/>
              </a:rPr>
              <a:t>“CHATBOT KIE NAKESWAN </a:t>
            </a:r>
            <a:r>
              <a:rPr kumimoji="1" lang="en-US" altLang="zh-CN" sz="2800" dirty="0" err="1" smtClean="0">
                <a:ln w="12700">
                  <a:noFill/>
                </a:ln>
                <a:solidFill>
                  <a:schemeClr val="accent4">
                    <a:lumMod val="75000"/>
                  </a:schemeClr>
                </a:solidFill>
                <a:latin typeface="Poppins"/>
                <a:ea typeface="Poppins"/>
                <a:cs typeface="Poppins"/>
              </a:rPr>
              <a:t>mendekatkan</a:t>
            </a:r>
            <a:r>
              <a:rPr kumimoji="1" lang="en-US" altLang="zh-CN" sz="2800" dirty="0" smtClean="0">
                <a:ln w="12700">
                  <a:noFill/>
                </a:ln>
                <a:solidFill>
                  <a:schemeClr val="accent4">
                    <a:lumMod val="75000"/>
                  </a:scheme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800" dirty="0" err="1" smtClean="0">
                <a:ln w="12700">
                  <a:noFill/>
                </a:ln>
                <a:solidFill>
                  <a:schemeClr val="accent4">
                    <a:lumMod val="75000"/>
                  </a:schemeClr>
                </a:solidFill>
                <a:latin typeface="Poppins"/>
                <a:ea typeface="Poppins"/>
                <a:cs typeface="Poppins"/>
              </a:rPr>
              <a:t>layanan</a:t>
            </a:r>
            <a:r>
              <a:rPr kumimoji="1" lang="en-US" altLang="zh-CN" sz="2800" dirty="0" smtClean="0">
                <a:ln w="12700">
                  <a:noFill/>
                </a:ln>
                <a:solidFill>
                  <a:schemeClr val="accent4">
                    <a:lumMod val="75000"/>
                  </a:scheme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800" dirty="0" err="1" smtClean="0">
                <a:ln w="12700">
                  <a:noFill/>
                </a:ln>
                <a:solidFill>
                  <a:schemeClr val="accent4">
                    <a:lumMod val="75000"/>
                  </a:schemeClr>
                </a:solidFill>
                <a:latin typeface="Poppins"/>
                <a:ea typeface="Poppins"/>
                <a:cs typeface="Poppins"/>
              </a:rPr>
              <a:t>Peternakan</a:t>
            </a:r>
            <a:r>
              <a:rPr kumimoji="1" lang="en-US" altLang="zh-CN" sz="2800" dirty="0" smtClean="0">
                <a:ln w="12700">
                  <a:noFill/>
                </a:ln>
                <a:solidFill>
                  <a:schemeClr val="accent4">
                    <a:lumMod val="75000"/>
                  </a:scheme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800" dirty="0" err="1" smtClean="0">
                <a:ln w="12700">
                  <a:noFill/>
                </a:ln>
                <a:solidFill>
                  <a:schemeClr val="accent4">
                    <a:lumMod val="75000"/>
                  </a:schemeClr>
                </a:solidFill>
                <a:latin typeface="Poppins"/>
                <a:ea typeface="Poppins"/>
                <a:cs typeface="Poppins"/>
              </a:rPr>
              <a:t>ketempat</a:t>
            </a:r>
            <a:r>
              <a:rPr kumimoji="1" lang="en-US" altLang="zh-CN" sz="2800" dirty="0" smtClean="0">
                <a:ln w="12700">
                  <a:noFill/>
                </a:ln>
                <a:solidFill>
                  <a:schemeClr val="accent4">
                    <a:lumMod val="75000"/>
                  </a:schemeClr>
                </a:solidFill>
                <a:latin typeface="Poppins"/>
                <a:ea typeface="Poppins"/>
                <a:cs typeface="Poppins"/>
              </a:rPr>
              <a:t> paling </a:t>
            </a:r>
            <a:r>
              <a:rPr kumimoji="1" lang="en-US" altLang="zh-CN" sz="2800" dirty="0" err="1" smtClean="0">
                <a:ln w="12700">
                  <a:noFill/>
                </a:ln>
                <a:solidFill>
                  <a:schemeClr val="accent4">
                    <a:lumMod val="75000"/>
                  </a:schemeClr>
                </a:solidFill>
                <a:latin typeface="Poppins"/>
                <a:ea typeface="Poppins"/>
                <a:cs typeface="Poppins"/>
              </a:rPr>
              <a:t>dekat</a:t>
            </a:r>
            <a:r>
              <a:rPr kumimoji="1" lang="en-US" altLang="zh-CN" sz="2800" dirty="0" smtClean="0">
                <a:ln w="12700">
                  <a:noFill/>
                </a:ln>
                <a:solidFill>
                  <a:schemeClr val="accent4">
                    <a:lumMod val="75000"/>
                  </a:schemeClr>
                </a:solidFill>
                <a:latin typeface="Poppins"/>
                <a:ea typeface="Poppins"/>
                <a:cs typeface="Poppins"/>
              </a:rPr>
              <a:t>, </a:t>
            </a:r>
            <a:r>
              <a:rPr kumimoji="1" lang="en-US" altLang="zh-CN" sz="2800" dirty="0" err="1" smtClean="0">
                <a:ln w="12700">
                  <a:noFill/>
                </a:ln>
                <a:solidFill>
                  <a:schemeClr val="accent4">
                    <a:lumMod val="75000"/>
                  </a:schemeClr>
                </a:solidFill>
                <a:latin typeface="Poppins"/>
                <a:ea typeface="Poppins"/>
                <a:cs typeface="Poppins"/>
              </a:rPr>
              <a:t>tepat</a:t>
            </a:r>
            <a:r>
              <a:rPr kumimoji="1" lang="en-US" altLang="zh-CN" sz="2800" dirty="0" smtClean="0">
                <a:ln w="12700">
                  <a:noFill/>
                </a:ln>
                <a:solidFill>
                  <a:schemeClr val="accent4">
                    <a:lumMod val="75000"/>
                  </a:scheme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800" dirty="0" err="1" smtClean="0">
                <a:ln w="12700">
                  <a:noFill/>
                </a:ln>
                <a:solidFill>
                  <a:schemeClr val="accent4">
                    <a:lumMod val="75000"/>
                  </a:schemeClr>
                </a:solidFill>
                <a:latin typeface="Poppins"/>
                <a:ea typeface="Poppins"/>
                <a:cs typeface="Poppins"/>
              </a:rPr>
              <a:t>diujung</a:t>
            </a:r>
            <a:r>
              <a:rPr kumimoji="1" lang="en-US" altLang="zh-CN" sz="2800" dirty="0" smtClean="0">
                <a:ln w="12700">
                  <a:noFill/>
                </a:ln>
                <a:solidFill>
                  <a:schemeClr val="accent4">
                    <a:lumMod val="75000"/>
                  </a:scheme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800" dirty="0" err="1" smtClean="0">
                <a:ln w="12700">
                  <a:noFill/>
                </a:ln>
                <a:solidFill>
                  <a:schemeClr val="accent4">
                    <a:lumMod val="75000"/>
                  </a:schemeClr>
                </a:solidFill>
                <a:latin typeface="Poppins"/>
                <a:ea typeface="Poppins"/>
                <a:cs typeface="Poppins"/>
              </a:rPr>
              <a:t>jempol</a:t>
            </a:r>
            <a:r>
              <a:rPr kumimoji="1" lang="en-US" altLang="zh-CN" sz="2800" dirty="0" smtClean="0">
                <a:ln w="12700">
                  <a:noFill/>
                </a:ln>
                <a:solidFill>
                  <a:schemeClr val="accent4">
                    <a:lumMod val="75000"/>
                  </a:schemeClr>
                </a:solidFill>
                <a:latin typeface="Poppins"/>
                <a:ea typeface="Poppins"/>
                <a:cs typeface="Poppins"/>
              </a:rPr>
              <a:t> para </a:t>
            </a:r>
            <a:r>
              <a:rPr kumimoji="1" lang="en-US" altLang="zh-CN" sz="2800" dirty="0" err="1" smtClean="0">
                <a:ln w="12700">
                  <a:noFill/>
                </a:ln>
                <a:solidFill>
                  <a:schemeClr val="accent4">
                    <a:lumMod val="75000"/>
                  </a:schemeClr>
                </a:solidFill>
                <a:latin typeface="Poppins"/>
                <a:ea typeface="Poppins"/>
                <a:cs typeface="Poppins"/>
              </a:rPr>
              <a:t>peternak</a:t>
            </a:r>
            <a:r>
              <a:rPr kumimoji="1" lang="en-US" altLang="zh-CN" sz="2800" dirty="0" smtClean="0">
                <a:ln w="12700">
                  <a:noFill/>
                </a:ln>
                <a:solidFill>
                  <a:schemeClr val="accent4">
                    <a:lumMod val="75000"/>
                  </a:schemeClr>
                </a:solidFill>
                <a:latin typeface="Poppins"/>
                <a:ea typeface="Poppins"/>
                <a:cs typeface="Poppins"/>
              </a:rPr>
              <a:t>”</a:t>
            </a:r>
            <a:endParaRPr kumimoji="1" lang="zh-CN" alt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标题 1"/>
          <p:cNvSpPr txBox="1"/>
          <p:nvPr/>
        </p:nvSpPr>
        <p:spPr>
          <a:xfrm rot="16200000" flipH="1">
            <a:off x="198465" y="623476"/>
            <a:ext cx="540562" cy="937497"/>
          </a:xfrm>
          <a:custGeom>
            <a:avLst/>
            <a:gdLst>
              <a:gd name="connsiteX0" fmla="*/ 0 w 812409"/>
              <a:gd name="connsiteY0" fmla="*/ 1532499 h 1564151"/>
              <a:gd name="connsiteX1" fmla="*/ 31653 w 812409"/>
              <a:gd name="connsiteY1" fmla="*/ 1564151 h 1564151"/>
              <a:gd name="connsiteX2" fmla="*/ 63304 w 812409"/>
              <a:gd name="connsiteY2" fmla="*/ 1532499 h 1564151"/>
              <a:gd name="connsiteX3" fmla="*/ 31653 w 812409"/>
              <a:gd name="connsiteY3" fmla="*/ 1500847 h 1564151"/>
              <a:gd name="connsiteX4" fmla="*/ 0 w 812409"/>
              <a:gd name="connsiteY4" fmla="*/ 1532499 h 1564151"/>
              <a:gd name="connsiteX5" fmla="*/ 187276 w 812409"/>
              <a:gd name="connsiteY5" fmla="*/ 1532499 h 1564151"/>
              <a:gd name="connsiteX6" fmla="*/ 218929 w 812409"/>
              <a:gd name="connsiteY6" fmla="*/ 1564151 h 1564151"/>
              <a:gd name="connsiteX7" fmla="*/ 250581 w 812409"/>
              <a:gd name="connsiteY7" fmla="*/ 1532499 h 1564151"/>
              <a:gd name="connsiteX8" fmla="*/ 218929 w 812409"/>
              <a:gd name="connsiteY8" fmla="*/ 1500847 h 1564151"/>
              <a:gd name="connsiteX9" fmla="*/ 187276 w 812409"/>
              <a:gd name="connsiteY9" fmla="*/ 1532499 h 1564151"/>
              <a:gd name="connsiteX10" fmla="*/ 374553 w 812409"/>
              <a:gd name="connsiteY10" fmla="*/ 1532499 h 1564151"/>
              <a:gd name="connsiteX11" fmla="*/ 406204 w 812409"/>
              <a:gd name="connsiteY11" fmla="*/ 1564151 h 1564151"/>
              <a:gd name="connsiteX12" fmla="*/ 437857 w 812409"/>
              <a:gd name="connsiteY12" fmla="*/ 1532499 h 1564151"/>
              <a:gd name="connsiteX13" fmla="*/ 406204 w 812409"/>
              <a:gd name="connsiteY13" fmla="*/ 1500847 h 1564151"/>
              <a:gd name="connsiteX14" fmla="*/ 374553 w 812409"/>
              <a:gd name="connsiteY14" fmla="*/ 1532499 h 1564151"/>
              <a:gd name="connsiteX15" fmla="*/ 561829 w 812409"/>
              <a:gd name="connsiteY15" fmla="*/ 1532499 h 1564151"/>
              <a:gd name="connsiteX16" fmla="*/ 593481 w 812409"/>
              <a:gd name="connsiteY16" fmla="*/ 1564151 h 1564151"/>
              <a:gd name="connsiteX17" fmla="*/ 625133 w 812409"/>
              <a:gd name="connsiteY17" fmla="*/ 1532499 h 1564151"/>
              <a:gd name="connsiteX18" fmla="*/ 593481 w 812409"/>
              <a:gd name="connsiteY18" fmla="*/ 1500847 h 1564151"/>
              <a:gd name="connsiteX19" fmla="*/ 561829 w 812409"/>
              <a:gd name="connsiteY19" fmla="*/ 1532499 h 1564151"/>
              <a:gd name="connsiteX20" fmla="*/ 749104 w 812409"/>
              <a:gd name="connsiteY20" fmla="*/ 1532499 h 1564151"/>
              <a:gd name="connsiteX21" fmla="*/ 780757 w 812409"/>
              <a:gd name="connsiteY21" fmla="*/ 1564151 h 1564151"/>
              <a:gd name="connsiteX22" fmla="*/ 812410 w 812409"/>
              <a:gd name="connsiteY22" fmla="*/ 1532499 h 1564151"/>
              <a:gd name="connsiteX23" fmla="*/ 780757 w 812409"/>
              <a:gd name="connsiteY23" fmla="*/ 1500847 h 1564151"/>
              <a:gd name="connsiteX24" fmla="*/ 749104 w 812409"/>
              <a:gd name="connsiteY24" fmla="*/ 1532499 h 1564151"/>
              <a:gd name="connsiteX25" fmla="*/ 187276 w 812409"/>
              <a:gd name="connsiteY25" fmla="*/ 1345223 h 1564151"/>
              <a:gd name="connsiteX26" fmla="*/ 218929 w 812409"/>
              <a:gd name="connsiteY26" fmla="*/ 1376875 h 1564151"/>
              <a:gd name="connsiteX27" fmla="*/ 250581 w 812409"/>
              <a:gd name="connsiteY27" fmla="*/ 1345223 h 1564151"/>
              <a:gd name="connsiteX28" fmla="*/ 218929 w 812409"/>
              <a:gd name="connsiteY28" fmla="*/ 1313571 h 1564151"/>
              <a:gd name="connsiteX29" fmla="*/ 187276 w 812409"/>
              <a:gd name="connsiteY29" fmla="*/ 1345223 h 1564151"/>
              <a:gd name="connsiteX30" fmla="*/ 374553 w 812409"/>
              <a:gd name="connsiteY30" fmla="*/ 1345223 h 1564151"/>
              <a:gd name="connsiteX31" fmla="*/ 406204 w 812409"/>
              <a:gd name="connsiteY31" fmla="*/ 1376875 h 1564151"/>
              <a:gd name="connsiteX32" fmla="*/ 437857 w 812409"/>
              <a:gd name="connsiteY32" fmla="*/ 1345223 h 1564151"/>
              <a:gd name="connsiteX33" fmla="*/ 406204 w 812409"/>
              <a:gd name="connsiteY33" fmla="*/ 1313571 h 1564151"/>
              <a:gd name="connsiteX34" fmla="*/ 374553 w 812409"/>
              <a:gd name="connsiteY34" fmla="*/ 1345223 h 1564151"/>
              <a:gd name="connsiteX35" fmla="*/ 561829 w 812409"/>
              <a:gd name="connsiteY35" fmla="*/ 1345223 h 1564151"/>
              <a:gd name="connsiteX36" fmla="*/ 593481 w 812409"/>
              <a:gd name="connsiteY36" fmla="*/ 1376875 h 1564151"/>
              <a:gd name="connsiteX37" fmla="*/ 625133 w 812409"/>
              <a:gd name="connsiteY37" fmla="*/ 1345223 h 1564151"/>
              <a:gd name="connsiteX38" fmla="*/ 593481 w 812409"/>
              <a:gd name="connsiteY38" fmla="*/ 1313571 h 1564151"/>
              <a:gd name="connsiteX39" fmla="*/ 561829 w 812409"/>
              <a:gd name="connsiteY39" fmla="*/ 1345223 h 1564151"/>
              <a:gd name="connsiteX40" fmla="*/ 749104 w 812409"/>
              <a:gd name="connsiteY40" fmla="*/ 1345223 h 1564151"/>
              <a:gd name="connsiteX41" fmla="*/ 780757 w 812409"/>
              <a:gd name="connsiteY41" fmla="*/ 1376875 h 1564151"/>
              <a:gd name="connsiteX42" fmla="*/ 812410 w 812409"/>
              <a:gd name="connsiteY42" fmla="*/ 1345223 h 1564151"/>
              <a:gd name="connsiteX43" fmla="*/ 780757 w 812409"/>
              <a:gd name="connsiteY43" fmla="*/ 1313571 h 1564151"/>
              <a:gd name="connsiteX44" fmla="*/ 749104 w 812409"/>
              <a:gd name="connsiteY44" fmla="*/ 1345223 h 1564151"/>
              <a:gd name="connsiteX45" fmla="*/ 187276 w 812409"/>
              <a:gd name="connsiteY45" fmla="*/ 1157947 h 1564151"/>
              <a:gd name="connsiteX46" fmla="*/ 218929 w 812409"/>
              <a:gd name="connsiteY46" fmla="*/ 1189599 h 1564151"/>
              <a:gd name="connsiteX47" fmla="*/ 250581 w 812409"/>
              <a:gd name="connsiteY47" fmla="*/ 1157947 h 1564151"/>
              <a:gd name="connsiteX48" fmla="*/ 218929 w 812409"/>
              <a:gd name="connsiteY48" fmla="*/ 1126295 h 1564151"/>
              <a:gd name="connsiteX49" fmla="*/ 187276 w 812409"/>
              <a:gd name="connsiteY49" fmla="*/ 1157947 h 1564151"/>
              <a:gd name="connsiteX50" fmla="*/ 374553 w 812409"/>
              <a:gd name="connsiteY50" fmla="*/ 1157947 h 1564151"/>
              <a:gd name="connsiteX51" fmla="*/ 406204 w 812409"/>
              <a:gd name="connsiteY51" fmla="*/ 1189599 h 1564151"/>
              <a:gd name="connsiteX52" fmla="*/ 437857 w 812409"/>
              <a:gd name="connsiteY52" fmla="*/ 1157947 h 1564151"/>
              <a:gd name="connsiteX53" fmla="*/ 406204 w 812409"/>
              <a:gd name="connsiteY53" fmla="*/ 1126295 h 1564151"/>
              <a:gd name="connsiteX54" fmla="*/ 374553 w 812409"/>
              <a:gd name="connsiteY54" fmla="*/ 1157947 h 1564151"/>
              <a:gd name="connsiteX55" fmla="*/ 561829 w 812409"/>
              <a:gd name="connsiteY55" fmla="*/ 1157947 h 1564151"/>
              <a:gd name="connsiteX56" fmla="*/ 593481 w 812409"/>
              <a:gd name="connsiteY56" fmla="*/ 1189599 h 1564151"/>
              <a:gd name="connsiteX57" fmla="*/ 625133 w 812409"/>
              <a:gd name="connsiteY57" fmla="*/ 1157947 h 1564151"/>
              <a:gd name="connsiteX58" fmla="*/ 593481 w 812409"/>
              <a:gd name="connsiteY58" fmla="*/ 1126295 h 1564151"/>
              <a:gd name="connsiteX59" fmla="*/ 561829 w 812409"/>
              <a:gd name="connsiteY59" fmla="*/ 1157947 h 1564151"/>
              <a:gd name="connsiteX60" fmla="*/ 749104 w 812409"/>
              <a:gd name="connsiteY60" fmla="*/ 1157947 h 1564151"/>
              <a:gd name="connsiteX61" fmla="*/ 780757 w 812409"/>
              <a:gd name="connsiteY61" fmla="*/ 1189599 h 1564151"/>
              <a:gd name="connsiteX62" fmla="*/ 812410 w 812409"/>
              <a:gd name="connsiteY62" fmla="*/ 1157947 h 1564151"/>
              <a:gd name="connsiteX63" fmla="*/ 780757 w 812409"/>
              <a:gd name="connsiteY63" fmla="*/ 1126295 h 1564151"/>
              <a:gd name="connsiteX64" fmla="*/ 749104 w 812409"/>
              <a:gd name="connsiteY64" fmla="*/ 1157947 h 1564151"/>
              <a:gd name="connsiteX65" fmla="*/ 187276 w 812409"/>
              <a:gd name="connsiteY65" fmla="*/ 970670 h 1564151"/>
              <a:gd name="connsiteX66" fmla="*/ 218929 w 812409"/>
              <a:gd name="connsiteY66" fmla="*/ 1002323 h 1564151"/>
              <a:gd name="connsiteX67" fmla="*/ 250581 w 812409"/>
              <a:gd name="connsiteY67" fmla="*/ 970670 h 1564151"/>
              <a:gd name="connsiteX68" fmla="*/ 218929 w 812409"/>
              <a:gd name="connsiteY68" fmla="*/ 939018 h 1564151"/>
              <a:gd name="connsiteX69" fmla="*/ 187276 w 812409"/>
              <a:gd name="connsiteY69" fmla="*/ 970670 h 1564151"/>
              <a:gd name="connsiteX70" fmla="*/ 374553 w 812409"/>
              <a:gd name="connsiteY70" fmla="*/ 970670 h 1564151"/>
              <a:gd name="connsiteX71" fmla="*/ 406204 w 812409"/>
              <a:gd name="connsiteY71" fmla="*/ 1002323 h 1564151"/>
              <a:gd name="connsiteX72" fmla="*/ 437857 w 812409"/>
              <a:gd name="connsiteY72" fmla="*/ 970670 h 1564151"/>
              <a:gd name="connsiteX73" fmla="*/ 406204 w 812409"/>
              <a:gd name="connsiteY73" fmla="*/ 939018 h 1564151"/>
              <a:gd name="connsiteX74" fmla="*/ 374553 w 812409"/>
              <a:gd name="connsiteY74" fmla="*/ 970670 h 1564151"/>
              <a:gd name="connsiteX75" fmla="*/ 561829 w 812409"/>
              <a:gd name="connsiteY75" fmla="*/ 970670 h 1564151"/>
              <a:gd name="connsiteX76" fmla="*/ 593481 w 812409"/>
              <a:gd name="connsiteY76" fmla="*/ 1002323 h 1564151"/>
              <a:gd name="connsiteX77" fmla="*/ 625133 w 812409"/>
              <a:gd name="connsiteY77" fmla="*/ 970670 h 1564151"/>
              <a:gd name="connsiteX78" fmla="*/ 593481 w 812409"/>
              <a:gd name="connsiteY78" fmla="*/ 939018 h 1564151"/>
              <a:gd name="connsiteX79" fmla="*/ 561829 w 812409"/>
              <a:gd name="connsiteY79" fmla="*/ 970670 h 1564151"/>
              <a:gd name="connsiteX80" fmla="*/ 749104 w 812409"/>
              <a:gd name="connsiteY80" fmla="*/ 970670 h 1564151"/>
              <a:gd name="connsiteX81" fmla="*/ 780757 w 812409"/>
              <a:gd name="connsiteY81" fmla="*/ 1002323 h 1564151"/>
              <a:gd name="connsiteX82" fmla="*/ 812410 w 812409"/>
              <a:gd name="connsiteY82" fmla="*/ 970670 h 1564151"/>
              <a:gd name="connsiteX83" fmla="*/ 780757 w 812409"/>
              <a:gd name="connsiteY83" fmla="*/ 939018 h 1564151"/>
              <a:gd name="connsiteX84" fmla="*/ 749104 w 812409"/>
              <a:gd name="connsiteY84" fmla="*/ 970670 h 1564151"/>
              <a:gd name="connsiteX85" fmla="*/ 187276 w 812409"/>
              <a:gd name="connsiteY85" fmla="*/ 783395 h 1564151"/>
              <a:gd name="connsiteX86" fmla="*/ 218929 w 812409"/>
              <a:gd name="connsiteY86" fmla="*/ 815047 h 1564151"/>
              <a:gd name="connsiteX87" fmla="*/ 250581 w 812409"/>
              <a:gd name="connsiteY87" fmla="*/ 783395 h 1564151"/>
              <a:gd name="connsiteX88" fmla="*/ 218929 w 812409"/>
              <a:gd name="connsiteY88" fmla="*/ 751742 h 1564151"/>
              <a:gd name="connsiteX89" fmla="*/ 187276 w 812409"/>
              <a:gd name="connsiteY89" fmla="*/ 783395 h 1564151"/>
              <a:gd name="connsiteX90" fmla="*/ 374553 w 812409"/>
              <a:gd name="connsiteY90" fmla="*/ 783395 h 1564151"/>
              <a:gd name="connsiteX91" fmla="*/ 406204 w 812409"/>
              <a:gd name="connsiteY91" fmla="*/ 815047 h 1564151"/>
              <a:gd name="connsiteX92" fmla="*/ 437857 w 812409"/>
              <a:gd name="connsiteY92" fmla="*/ 783395 h 1564151"/>
              <a:gd name="connsiteX93" fmla="*/ 406204 w 812409"/>
              <a:gd name="connsiteY93" fmla="*/ 751742 h 1564151"/>
              <a:gd name="connsiteX94" fmla="*/ 374553 w 812409"/>
              <a:gd name="connsiteY94" fmla="*/ 783395 h 1564151"/>
              <a:gd name="connsiteX95" fmla="*/ 561829 w 812409"/>
              <a:gd name="connsiteY95" fmla="*/ 783395 h 1564151"/>
              <a:gd name="connsiteX96" fmla="*/ 593481 w 812409"/>
              <a:gd name="connsiteY96" fmla="*/ 815047 h 1564151"/>
              <a:gd name="connsiteX97" fmla="*/ 625133 w 812409"/>
              <a:gd name="connsiteY97" fmla="*/ 783395 h 1564151"/>
              <a:gd name="connsiteX98" fmla="*/ 593481 w 812409"/>
              <a:gd name="connsiteY98" fmla="*/ 751742 h 1564151"/>
              <a:gd name="connsiteX99" fmla="*/ 561829 w 812409"/>
              <a:gd name="connsiteY99" fmla="*/ 783395 h 1564151"/>
              <a:gd name="connsiteX100" fmla="*/ 749104 w 812409"/>
              <a:gd name="connsiteY100" fmla="*/ 783395 h 1564151"/>
              <a:gd name="connsiteX101" fmla="*/ 780757 w 812409"/>
              <a:gd name="connsiteY101" fmla="*/ 815047 h 1564151"/>
              <a:gd name="connsiteX102" fmla="*/ 812410 w 812409"/>
              <a:gd name="connsiteY102" fmla="*/ 783395 h 1564151"/>
              <a:gd name="connsiteX103" fmla="*/ 780757 w 812409"/>
              <a:gd name="connsiteY103" fmla="*/ 751742 h 1564151"/>
              <a:gd name="connsiteX104" fmla="*/ 749104 w 812409"/>
              <a:gd name="connsiteY104" fmla="*/ 783395 h 1564151"/>
              <a:gd name="connsiteX105" fmla="*/ 187276 w 812409"/>
              <a:gd name="connsiteY105" fmla="*/ 596118 h 1564151"/>
              <a:gd name="connsiteX106" fmla="*/ 218929 w 812409"/>
              <a:gd name="connsiteY106" fmla="*/ 627770 h 1564151"/>
              <a:gd name="connsiteX107" fmla="*/ 250581 w 812409"/>
              <a:gd name="connsiteY107" fmla="*/ 596118 h 1564151"/>
              <a:gd name="connsiteX108" fmla="*/ 218929 w 812409"/>
              <a:gd name="connsiteY108" fmla="*/ 564466 h 1564151"/>
              <a:gd name="connsiteX109" fmla="*/ 187276 w 812409"/>
              <a:gd name="connsiteY109" fmla="*/ 596118 h 1564151"/>
              <a:gd name="connsiteX110" fmla="*/ 374553 w 812409"/>
              <a:gd name="connsiteY110" fmla="*/ 596118 h 1564151"/>
              <a:gd name="connsiteX111" fmla="*/ 406204 w 812409"/>
              <a:gd name="connsiteY111" fmla="*/ 627770 h 1564151"/>
              <a:gd name="connsiteX112" fmla="*/ 437857 w 812409"/>
              <a:gd name="connsiteY112" fmla="*/ 596118 h 1564151"/>
              <a:gd name="connsiteX113" fmla="*/ 406204 w 812409"/>
              <a:gd name="connsiteY113" fmla="*/ 564466 h 1564151"/>
              <a:gd name="connsiteX114" fmla="*/ 374553 w 812409"/>
              <a:gd name="connsiteY114" fmla="*/ 596118 h 1564151"/>
              <a:gd name="connsiteX115" fmla="*/ 561829 w 812409"/>
              <a:gd name="connsiteY115" fmla="*/ 596118 h 1564151"/>
              <a:gd name="connsiteX116" fmla="*/ 593481 w 812409"/>
              <a:gd name="connsiteY116" fmla="*/ 627770 h 1564151"/>
              <a:gd name="connsiteX117" fmla="*/ 625133 w 812409"/>
              <a:gd name="connsiteY117" fmla="*/ 596118 h 1564151"/>
              <a:gd name="connsiteX118" fmla="*/ 593481 w 812409"/>
              <a:gd name="connsiteY118" fmla="*/ 564466 h 1564151"/>
              <a:gd name="connsiteX119" fmla="*/ 561829 w 812409"/>
              <a:gd name="connsiteY119" fmla="*/ 596118 h 1564151"/>
              <a:gd name="connsiteX120" fmla="*/ 749104 w 812409"/>
              <a:gd name="connsiteY120" fmla="*/ 596118 h 1564151"/>
              <a:gd name="connsiteX121" fmla="*/ 780757 w 812409"/>
              <a:gd name="connsiteY121" fmla="*/ 627770 h 1564151"/>
              <a:gd name="connsiteX122" fmla="*/ 812410 w 812409"/>
              <a:gd name="connsiteY122" fmla="*/ 596118 h 1564151"/>
              <a:gd name="connsiteX123" fmla="*/ 780757 w 812409"/>
              <a:gd name="connsiteY123" fmla="*/ 564466 h 1564151"/>
              <a:gd name="connsiteX124" fmla="*/ 749104 w 812409"/>
              <a:gd name="connsiteY124" fmla="*/ 596118 h 1564151"/>
              <a:gd name="connsiteX125" fmla="*/ 187276 w 812409"/>
              <a:gd name="connsiteY125" fmla="*/ 408842 h 1564151"/>
              <a:gd name="connsiteX126" fmla="*/ 218929 w 812409"/>
              <a:gd name="connsiteY126" fmla="*/ 440495 h 1564151"/>
              <a:gd name="connsiteX127" fmla="*/ 250581 w 812409"/>
              <a:gd name="connsiteY127" fmla="*/ 408842 h 1564151"/>
              <a:gd name="connsiteX128" fmla="*/ 218929 w 812409"/>
              <a:gd name="connsiteY128" fmla="*/ 377190 h 1564151"/>
              <a:gd name="connsiteX129" fmla="*/ 187276 w 812409"/>
              <a:gd name="connsiteY129" fmla="*/ 408842 h 1564151"/>
              <a:gd name="connsiteX130" fmla="*/ 374553 w 812409"/>
              <a:gd name="connsiteY130" fmla="*/ 408842 h 1564151"/>
              <a:gd name="connsiteX131" fmla="*/ 406204 w 812409"/>
              <a:gd name="connsiteY131" fmla="*/ 440495 h 1564151"/>
              <a:gd name="connsiteX132" fmla="*/ 437857 w 812409"/>
              <a:gd name="connsiteY132" fmla="*/ 408842 h 1564151"/>
              <a:gd name="connsiteX133" fmla="*/ 406204 w 812409"/>
              <a:gd name="connsiteY133" fmla="*/ 377190 h 1564151"/>
              <a:gd name="connsiteX134" fmla="*/ 374553 w 812409"/>
              <a:gd name="connsiteY134" fmla="*/ 408842 h 1564151"/>
              <a:gd name="connsiteX135" fmla="*/ 561829 w 812409"/>
              <a:gd name="connsiteY135" fmla="*/ 408842 h 1564151"/>
              <a:gd name="connsiteX136" fmla="*/ 593481 w 812409"/>
              <a:gd name="connsiteY136" fmla="*/ 440495 h 1564151"/>
              <a:gd name="connsiteX137" fmla="*/ 625133 w 812409"/>
              <a:gd name="connsiteY137" fmla="*/ 408842 h 1564151"/>
              <a:gd name="connsiteX138" fmla="*/ 593481 w 812409"/>
              <a:gd name="connsiteY138" fmla="*/ 377190 h 1564151"/>
              <a:gd name="connsiteX139" fmla="*/ 561829 w 812409"/>
              <a:gd name="connsiteY139" fmla="*/ 408842 h 1564151"/>
              <a:gd name="connsiteX140" fmla="*/ 749104 w 812409"/>
              <a:gd name="connsiteY140" fmla="*/ 408842 h 1564151"/>
              <a:gd name="connsiteX141" fmla="*/ 780757 w 812409"/>
              <a:gd name="connsiteY141" fmla="*/ 440495 h 1564151"/>
              <a:gd name="connsiteX142" fmla="*/ 812410 w 812409"/>
              <a:gd name="connsiteY142" fmla="*/ 408842 h 1564151"/>
              <a:gd name="connsiteX143" fmla="*/ 780757 w 812409"/>
              <a:gd name="connsiteY143" fmla="*/ 377190 h 1564151"/>
              <a:gd name="connsiteX144" fmla="*/ 749104 w 812409"/>
              <a:gd name="connsiteY144" fmla="*/ 408842 h 1564151"/>
              <a:gd name="connsiteX145" fmla="*/ 187276 w 812409"/>
              <a:gd name="connsiteY145" fmla="*/ 218928 h 1564151"/>
              <a:gd name="connsiteX146" fmla="*/ 218929 w 812409"/>
              <a:gd name="connsiteY146" fmla="*/ 250581 h 1564151"/>
              <a:gd name="connsiteX147" fmla="*/ 250581 w 812409"/>
              <a:gd name="connsiteY147" fmla="*/ 218928 h 1564151"/>
              <a:gd name="connsiteX148" fmla="*/ 218929 w 812409"/>
              <a:gd name="connsiteY148" fmla="*/ 187276 h 1564151"/>
              <a:gd name="connsiteX149" fmla="*/ 187276 w 812409"/>
              <a:gd name="connsiteY149" fmla="*/ 218928 h 1564151"/>
              <a:gd name="connsiteX150" fmla="*/ 374553 w 812409"/>
              <a:gd name="connsiteY150" fmla="*/ 218928 h 1564151"/>
              <a:gd name="connsiteX151" fmla="*/ 406204 w 812409"/>
              <a:gd name="connsiteY151" fmla="*/ 250581 h 1564151"/>
              <a:gd name="connsiteX152" fmla="*/ 437857 w 812409"/>
              <a:gd name="connsiteY152" fmla="*/ 218928 h 1564151"/>
              <a:gd name="connsiteX153" fmla="*/ 406204 w 812409"/>
              <a:gd name="connsiteY153" fmla="*/ 187276 h 1564151"/>
              <a:gd name="connsiteX154" fmla="*/ 374553 w 812409"/>
              <a:gd name="connsiteY154" fmla="*/ 218928 h 1564151"/>
              <a:gd name="connsiteX155" fmla="*/ 561829 w 812409"/>
              <a:gd name="connsiteY155" fmla="*/ 218928 h 1564151"/>
              <a:gd name="connsiteX156" fmla="*/ 593481 w 812409"/>
              <a:gd name="connsiteY156" fmla="*/ 250581 h 1564151"/>
              <a:gd name="connsiteX157" fmla="*/ 625133 w 812409"/>
              <a:gd name="connsiteY157" fmla="*/ 218928 h 1564151"/>
              <a:gd name="connsiteX158" fmla="*/ 593481 w 812409"/>
              <a:gd name="connsiteY158" fmla="*/ 187276 h 1564151"/>
              <a:gd name="connsiteX159" fmla="*/ 561829 w 812409"/>
              <a:gd name="connsiteY159" fmla="*/ 218928 h 1564151"/>
              <a:gd name="connsiteX160" fmla="*/ 749104 w 812409"/>
              <a:gd name="connsiteY160" fmla="*/ 218928 h 1564151"/>
              <a:gd name="connsiteX161" fmla="*/ 780757 w 812409"/>
              <a:gd name="connsiteY161" fmla="*/ 250581 h 1564151"/>
              <a:gd name="connsiteX162" fmla="*/ 812410 w 812409"/>
              <a:gd name="connsiteY162" fmla="*/ 218928 h 1564151"/>
              <a:gd name="connsiteX163" fmla="*/ 780757 w 812409"/>
              <a:gd name="connsiteY163" fmla="*/ 187276 h 1564151"/>
              <a:gd name="connsiteX164" fmla="*/ 749104 w 812409"/>
              <a:gd name="connsiteY164" fmla="*/ 218928 h 1564151"/>
              <a:gd name="connsiteX165" fmla="*/ 187276 w 812409"/>
              <a:gd name="connsiteY165" fmla="*/ 31652 h 1564151"/>
              <a:gd name="connsiteX166" fmla="*/ 218929 w 812409"/>
              <a:gd name="connsiteY166" fmla="*/ 63304 h 1564151"/>
              <a:gd name="connsiteX167" fmla="*/ 250581 w 812409"/>
              <a:gd name="connsiteY167" fmla="*/ 31652 h 1564151"/>
              <a:gd name="connsiteX168" fmla="*/ 218929 w 812409"/>
              <a:gd name="connsiteY168" fmla="*/ 0 h 1564151"/>
              <a:gd name="connsiteX169" fmla="*/ 187276 w 812409"/>
              <a:gd name="connsiteY169" fmla="*/ 31652 h 1564151"/>
              <a:gd name="connsiteX170" fmla="*/ 374553 w 812409"/>
              <a:gd name="connsiteY170" fmla="*/ 31652 h 1564151"/>
              <a:gd name="connsiteX171" fmla="*/ 406204 w 812409"/>
              <a:gd name="connsiteY171" fmla="*/ 63304 h 1564151"/>
              <a:gd name="connsiteX172" fmla="*/ 437857 w 812409"/>
              <a:gd name="connsiteY172" fmla="*/ 31652 h 1564151"/>
              <a:gd name="connsiteX173" fmla="*/ 406204 w 812409"/>
              <a:gd name="connsiteY173" fmla="*/ 0 h 1564151"/>
              <a:gd name="connsiteX174" fmla="*/ 374553 w 812409"/>
              <a:gd name="connsiteY174" fmla="*/ 31652 h 1564151"/>
              <a:gd name="connsiteX175" fmla="*/ 561829 w 812409"/>
              <a:gd name="connsiteY175" fmla="*/ 31652 h 1564151"/>
              <a:gd name="connsiteX176" fmla="*/ 593481 w 812409"/>
              <a:gd name="connsiteY176" fmla="*/ 63304 h 1564151"/>
              <a:gd name="connsiteX177" fmla="*/ 625133 w 812409"/>
              <a:gd name="connsiteY177" fmla="*/ 31652 h 1564151"/>
              <a:gd name="connsiteX178" fmla="*/ 593481 w 812409"/>
              <a:gd name="connsiteY178" fmla="*/ 0 h 1564151"/>
              <a:gd name="connsiteX179" fmla="*/ 561829 w 812409"/>
              <a:gd name="connsiteY179" fmla="*/ 31652 h 1564151"/>
              <a:gd name="connsiteX180" fmla="*/ 749104 w 812409"/>
              <a:gd name="connsiteY180" fmla="*/ 31652 h 1564151"/>
              <a:gd name="connsiteX181" fmla="*/ 780757 w 812409"/>
              <a:gd name="connsiteY181" fmla="*/ 63304 h 1564151"/>
              <a:gd name="connsiteX182" fmla="*/ 812410 w 812409"/>
              <a:gd name="connsiteY182" fmla="*/ 31652 h 1564151"/>
              <a:gd name="connsiteX183" fmla="*/ 780757 w 812409"/>
              <a:gd name="connsiteY183" fmla="*/ 0 h 1564151"/>
              <a:gd name="connsiteX184" fmla="*/ 749104 w 812409"/>
              <a:gd name="connsiteY184" fmla="*/ 31652 h 1564151"/>
              <a:gd name="connsiteX185" fmla="*/ 31653 w 812409"/>
              <a:gd name="connsiteY185" fmla="*/ 1379513 h 1564151"/>
              <a:gd name="connsiteX186" fmla="*/ 63304 w 812409"/>
              <a:gd name="connsiteY186" fmla="*/ 1347861 h 1564151"/>
              <a:gd name="connsiteX187" fmla="*/ 31653 w 812409"/>
              <a:gd name="connsiteY187" fmla="*/ 1316208 h 1564151"/>
              <a:gd name="connsiteX188" fmla="*/ 0 w 812409"/>
              <a:gd name="connsiteY188" fmla="*/ 1347861 h 1564151"/>
              <a:gd name="connsiteX189" fmla="*/ 31653 w 812409"/>
              <a:gd name="connsiteY189" fmla="*/ 1379513 h 1564151"/>
              <a:gd name="connsiteX190" fmla="*/ 31653 w 812409"/>
              <a:gd name="connsiteY190" fmla="*/ 1189599 h 1564151"/>
              <a:gd name="connsiteX191" fmla="*/ 63304 w 812409"/>
              <a:gd name="connsiteY191" fmla="*/ 1157947 h 1564151"/>
              <a:gd name="connsiteX192" fmla="*/ 31653 w 812409"/>
              <a:gd name="connsiteY192" fmla="*/ 1126295 h 1564151"/>
              <a:gd name="connsiteX193" fmla="*/ 0 w 812409"/>
              <a:gd name="connsiteY193" fmla="*/ 1157947 h 1564151"/>
              <a:gd name="connsiteX194" fmla="*/ 31653 w 812409"/>
              <a:gd name="connsiteY194" fmla="*/ 1189599 h 1564151"/>
              <a:gd name="connsiteX195" fmla="*/ 31653 w 812409"/>
              <a:gd name="connsiteY195" fmla="*/ 1002323 h 1564151"/>
              <a:gd name="connsiteX196" fmla="*/ 63304 w 812409"/>
              <a:gd name="connsiteY196" fmla="*/ 970670 h 1564151"/>
              <a:gd name="connsiteX197" fmla="*/ 31653 w 812409"/>
              <a:gd name="connsiteY197" fmla="*/ 939018 h 1564151"/>
              <a:gd name="connsiteX198" fmla="*/ 0 w 812409"/>
              <a:gd name="connsiteY198" fmla="*/ 970670 h 1564151"/>
              <a:gd name="connsiteX199" fmla="*/ 31653 w 812409"/>
              <a:gd name="connsiteY199" fmla="*/ 1002323 h 1564151"/>
              <a:gd name="connsiteX200" fmla="*/ 31653 w 812409"/>
              <a:gd name="connsiteY200" fmla="*/ 815047 h 1564151"/>
              <a:gd name="connsiteX201" fmla="*/ 63304 w 812409"/>
              <a:gd name="connsiteY201" fmla="*/ 783395 h 1564151"/>
              <a:gd name="connsiteX202" fmla="*/ 31653 w 812409"/>
              <a:gd name="connsiteY202" fmla="*/ 751742 h 1564151"/>
              <a:gd name="connsiteX203" fmla="*/ 0 w 812409"/>
              <a:gd name="connsiteY203" fmla="*/ 783395 h 1564151"/>
              <a:gd name="connsiteX204" fmla="*/ 31653 w 812409"/>
              <a:gd name="connsiteY204" fmla="*/ 815047 h 1564151"/>
              <a:gd name="connsiteX205" fmla="*/ 31653 w 812409"/>
              <a:gd name="connsiteY205" fmla="*/ 627770 h 1564151"/>
              <a:gd name="connsiteX206" fmla="*/ 63304 w 812409"/>
              <a:gd name="connsiteY206" fmla="*/ 596118 h 1564151"/>
              <a:gd name="connsiteX207" fmla="*/ 31653 w 812409"/>
              <a:gd name="connsiteY207" fmla="*/ 564466 h 1564151"/>
              <a:gd name="connsiteX208" fmla="*/ 0 w 812409"/>
              <a:gd name="connsiteY208" fmla="*/ 596118 h 1564151"/>
              <a:gd name="connsiteX209" fmla="*/ 31653 w 812409"/>
              <a:gd name="connsiteY209" fmla="*/ 627770 h 1564151"/>
              <a:gd name="connsiteX210" fmla="*/ 31653 w 812409"/>
              <a:gd name="connsiteY210" fmla="*/ 440495 h 1564151"/>
              <a:gd name="connsiteX211" fmla="*/ 63304 w 812409"/>
              <a:gd name="connsiteY211" fmla="*/ 408842 h 1564151"/>
              <a:gd name="connsiteX212" fmla="*/ 31653 w 812409"/>
              <a:gd name="connsiteY212" fmla="*/ 377190 h 1564151"/>
              <a:gd name="connsiteX213" fmla="*/ 0 w 812409"/>
              <a:gd name="connsiteY213" fmla="*/ 408842 h 1564151"/>
              <a:gd name="connsiteX214" fmla="*/ 31653 w 812409"/>
              <a:gd name="connsiteY214" fmla="*/ 440495 h 1564151"/>
              <a:gd name="connsiteX215" fmla="*/ 31653 w 812409"/>
              <a:gd name="connsiteY215" fmla="*/ 253218 h 1564151"/>
              <a:gd name="connsiteX216" fmla="*/ 63304 w 812409"/>
              <a:gd name="connsiteY216" fmla="*/ 221566 h 1564151"/>
              <a:gd name="connsiteX217" fmla="*/ 31653 w 812409"/>
              <a:gd name="connsiteY217" fmla="*/ 189914 h 1564151"/>
              <a:gd name="connsiteX218" fmla="*/ 0 w 812409"/>
              <a:gd name="connsiteY218" fmla="*/ 221566 h 1564151"/>
              <a:gd name="connsiteX219" fmla="*/ 31653 w 812409"/>
              <a:gd name="connsiteY219" fmla="*/ 253218 h 1564151"/>
              <a:gd name="connsiteX220" fmla="*/ 31653 w 812409"/>
              <a:gd name="connsiteY220" fmla="*/ 65942 h 1564151"/>
              <a:gd name="connsiteX221" fmla="*/ 63304 w 812409"/>
              <a:gd name="connsiteY221" fmla="*/ 34290 h 1564151"/>
              <a:gd name="connsiteX222" fmla="*/ 31653 w 812409"/>
              <a:gd name="connsiteY222" fmla="*/ 2637 h 1564151"/>
              <a:gd name="connsiteX223" fmla="*/ 0 w 812409"/>
              <a:gd name="connsiteY223" fmla="*/ 34290 h 1564151"/>
              <a:gd name="connsiteX224" fmla="*/ 31653 w 812409"/>
              <a:gd name="connsiteY224" fmla="*/ 65942 h 1564151"/>
            </a:gdLst>
            <a:ahLst/>
            <a:cxnLst/>
            <a:rect l="l" t="t" r="r" b="b"/>
            <a:pathLst>
              <a:path w="812409" h="1564151">
                <a:moveTo>
                  <a:pt x="0" y="1532499"/>
                </a:moveTo>
                <a:cubicBezTo>
                  <a:pt x="0" y="1550963"/>
                  <a:pt x="15826" y="1564151"/>
                  <a:pt x="31653" y="1564151"/>
                </a:cubicBezTo>
                <a:cubicBezTo>
                  <a:pt x="50116" y="1564151"/>
                  <a:pt x="63304" y="1548325"/>
                  <a:pt x="63304" y="1532499"/>
                </a:cubicBezTo>
                <a:cubicBezTo>
                  <a:pt x="63304" y="1516673"/>
                  <a:pt x="47479" y="1500847"/>
                  <a:pt x="31653" y="1500847"/>
                </a:cubicBezTo>
                <a:cubicBezTo>
                  <a:pt x="13188" y="1500847"/>
                  <a:pt x="0" y="1516673"/>
                  <a:pt x="0" y="1532499"/>
                </a:cubicBezTo>
                <a:close/>
                <a:moveTo>
                  <a:pt x="187276" y="1532499"/>
                </a:moveTo>
                <a:cubicBezTo>
                  <a:pt x="187276" y="1550963"/>
                  <a:pt x="203103" y="1564151"/>
                  <a:pt x="218929" y="1564151"/>
                </a:cubicBezTo>
                <a:cubicBezTo>
                  <a:pt x="237392" y="1564151"/>
                  <a:pt x="250581" y="1548325"/>
                  <a:pt x="250581" y="1532499"/>
                </a:cubicBezTo>
                <a:cubicBezTo>
                  <a:pt x="250581" y="1516673"/>
                  <a:pt x="234754" y="1500847"/>
                  <a:pt x="218929" y="1500847"/>
                </a:cubicBezTo>
                <a:cubicBezTo>
                  <a:pt x="200465" y="1500847"/>
                  <a:pt x="187276" y="1516673"/>
                  <a:pt x="187276" y="1532499"/>
                </a:cubicBezTo>
                <a:close/>
                <a:moveTo>
                  <a:pt x="374553" y="1532499"/>
                </a:moveTo>
                <a:cubicBezTo>
                  <a:pt x="374553" y="1550963"/>
                  <a:pt x="390379" y="1564151"/>
                  <a:pt x="406204" y="1564151"/>
                </a:cubicBezTo>
                <a:cubicBezTo>
                  <a:pt x="424669" y="1564151"/>
                  <a:pt x="437857" y="1548325"/>
                  <a:pt x="437857" y="1532499"/>
                </a:cubicBezTo>
                <a:cubicBezTo>
                  <a:pt x="437857" y="1516673"/>
                  <a:pt x="422031" y="1500847"/>
                  <a:pt x="406204" y="1500847"/>
                </a:cubicBezTo>
                <a:cubicBezTo>
                  <a:pt x="387741" y="1500847"/>
                  <a:pt x="374553" y="1516673"/>
                  <a:pt x="374553" y="1532499"/>
                </a:cubicBezTo>
                <a:close/>
                <a:moveTo>
                  <a:pt x="561829" y="1532499"/>
                </a:moveTo>
                <a:cubicBezTo>
                  <a:pt x="561829" y="1550963"/>
                  <a:pt x="577654" y="1564151"/>
                  <a:pt x="593481" y="1564151"/>
                </a:cubicBezTo>
                <a:cubicBezTo>
                  <a:pt x="611945" y="1564151"/>
                  <a:pt x="625133" y="1548325"/>
                  <a:pt x="625133" y="1532499"/>
                </a:cubicBezTo>
                <a:cubicBezTo>
                  <a:pt x="625133" y="1516673"/>
                  <a:pt x="609307" y="1500847"/>
                  <a:pt x="593481" y="1500847"/>
                </a:cubicBezTo>
                <a:cubicBezTo>
                  <a:pt x="575017" y="1500847"/>
                  <a:pt x="561829" y="1516673"/>
                  <a:pt x="561829" y="1532499"/>
                </a:cubicBezTo>
                <a:close/>
                <a:moveTo>
                  <a:pt x="749104" y="1532499"/>
                </a:moveTo>
                <a:cubicBezTo>
                  <a:pt x="749104" y="1550963"/>
                  <a:pt x="764931" y="1564151"/>
                  <a:pt x="780757" y="1564151"/>
                </a:cubicBezTo>
                <a:cubicBezTo>
                  <a:pt x="799221" y="1564151"/>
                  <a:pt x="812410" y="1548325"/>
                  <a:pt x="812410" y="1532499"/>
                </a:cubicBezTo>
                <a:cubicBezTo>
                  <a:pt x="812410" y="1516673"/>
                  <a:pt x="796583" y="1500847"/>
                  <a:pt x="780757" y="1500847"/>
                </a:cubicBezTo>
                <a:cubicBezTo>
                  <a:pt x="764931" y="1500847"/>
                  <a:pt x="749104" y="1516673"/>
                  <a:pt x="749104" y="1532499"/>
                </a:cubicBezTo>
                <a:close/>
                <a:moveTo>
                  <a:pt x="187276" y="1345223"/>
                </a:moveTo>
                <a:cubicBezTo>
                  <a:pt x="187276" y="1363687"/>
                  <a:pt x="203103" y="1376875"/>
                  <a:pt x="218929" y="1376875"/>
                </a:cubicBezTo>
                <a:cubicBezTo>
                  <a:pt x="237392" y="1376875"/>
                  <a:pt x="250581" y="1361049"/>
                  <a:pt x="250581" y="1345223"/>
                </a:cubicBezTo>
                <a:cubicBezTo>
                  <a:pt x="250581" y="1326759"/>
                  <a:pt x="234754" y="1313571"/>
                  <a:pt x="218929" y="1313571"/>
                </a:cubicBezTo>
                <a:cubicBezTo>
                  <a:pt x="200465" y="1313571"/>
                  <a:pt x="187276" y="1326759"/>
                  <a:pt x="187276" y="1345223"/>
                </a:cubicBezTo>
                <a:close/>
                <a:moveTo>
                  <a:pt x="374553" y="1345223"/>
                </a:moveTo>
                <a:cubicBezTo>
                  <a:pt x="374553" y="1363687"/>
                  <a:pt x="390379" y="1376875"/>
                  <a:pt x="406204" y="1376875"/>
                </a:cubicBezTo>
                <a:cubicBezTo>
                  <a:pt x="424669" y="1376875"/>
                  <a:pt x="437857" y="1361049"/>
                  <a:pt x="437857" y="1345223"/>
                </a:cubicBezTo>
                <a:cubicBezTo>
                  <a:pt x="437857" y="1326759"/>
                  <a:pt x="422031" y="1313571"/>
                  <a:pt x="406204" y="1313571"/>
                </a:cubicBezTo>
                <a:cubicBezTo>
                  <a:pt x="387741" y="1313571"/>
                  <a:pt x="374553" y="1326759"/>
                  <a:pt x="374553" y="1345223"/>
                </a:cubicBezTo>
                <a:close/>
                <a:moveTo>
                  <a:pt x="561829" y="1345223"/>
                </a:moveTo>
                <a:cubicBezTo>
                  <a:pt x="561829" y="1363687"/>
                  <a:pt x="577654" y="1376875"/>
                  <a:pt x="593481" y="1376875"/>
                </a:cubicBezTo>
                <a:cubicBezTo>
                  <a:pt x="611945" y="1376875"/>
                  <a:pt x="625133" y="1361049"/>
                  <a:pt x="625133" y="1345223"/>
                </a:cubicBezTo>
                <a:cubicBezTo>
                  <a:pt x="625133" y="1326759"/>
                  <a:pt x="609307" y="1313571"/>
                  <a:pt x="593481" y="1313571"/>
                </a:cubicBezTo>
                <a:cubicBezTo>
                  <a:pt x="575017" y="1313571"/>
                  <a:pt x="561829" y="1326759"/>
                  <a:pt x="561829" y="1345223"/>
                </a:cubicBezTo>
                <a:close/>
                <a:moveTo>
                  <a:pt x="749104" y="1345223"/>
                </a:moveTo>
                <a:cubicBezTo>
                  <a:pt x="749104" y="1363687"/>
                  <a:pt x="764931" y="1376875"/>
                  <a:pt x="780757" y="1376875"/>
                </a:cubicBezTo>
                <a:cubicBezTo>
                  <a:pt x="799221" y="1376875"/>
                  <a:pt x="812410" y="1361049"/>
                  <a:pt x="812410" y="1345223"/>
                </a:cubicBezTo>
                <a:cubicBezTo>
                  <a:pt x="812410" y="1326759"/>
                  <a:pt x="796583" y="1313571"/>
                  <a:pt x="780757" y="1313571"/>
                </a:cubicBezTo>
                <a:cubicBezTo>
                  <a:pt x="764931" y="1313571"/>
                  <a:pt x="749104" y="1326759"/>
                  <a:pt x="749104" y="1345223"/>
                </a:cubicBezTo>
                <a:close/>
                <a:moveTo>
                  <a:pt x="187276" y="1157947"/>
                </a:moveTo>
                <a:cubicBezTo>
                  <a:pt x="187276" y="1176411"/>
                  <a:pt x="203103" y="1189599"/>
                  <a:pt x="218929" y="1189599"/>
                </a:cubicBezTo>
                <a:cubicBezTo>
                  <a:pt x="237392" y="1189599"/>
                  <a:pt x="250581" y="1173773"/>
                  <a:pt x="250581" y="1157947"/>
                </a:cubicBezTo>
                <a:cubicBezTo>
                  <a:pt x="250581" y="1139483"/>
                  <a:pt x="234754" y="1126295"/>
                  <a:pt x="218929" y="1126295"/>
                </a:cubicBezTo>
                <a:cubicBezTo>
                  <a:pt x="200465" y="1126295"/>
                  <a:pt x="187276" y="1139483"/>
                  <a:pt x="187276" y="1157947"/>
                </a:cubicBezTo>
                <a:close/>
                <a:moveTo>
                  <a:pt x="374553" y="1157947"/>
                </a:moveTo>
                <a:cubicBezTo>
                  <a:pt x="374553" y="1176411"/>
                  <a:pt x="390379" y="1189599"/>
                  <a:pt x="406204" y="1189599"/>
                </a:cubicBezTo>
                <a:cubicBezTo>
                  <a:pt x="424669" y="1189599"/>
                  <a:pt x="437857" y="1173773"/>
                  <a:pt x="437857" y="1157947"/>
                </a:cubicBezTo>
                <a:cubicBezTo>
                  <a:pt x="437857" y="1139483"/>
                  <a:pt x="422031" y="1126295"/>
                  <a:pt x="406204" y="1126295"/>
                </a:cubicBezTo>
                <a:cubicBezTo>
                  <a:pt x="387741" y="1126295"/>
                  <a:pt x="374553" y="1139483"/>
                  <a:pt x="374553" y="1157947"/>
                </a:cubicBezTo>
                <a:close/>
                <a:moveTo>
                  <a:pt x="561829" y="1157947"/>
                </a:moveTo>
                <a:cubicBezTo>
                  <a:pt x="561829" y="1176411"/>
                  <a:pt x="577654" y="1189599"/>
                  <a:pt x="593481" y="1189599"/>
                </a:cubicBezTo>
                <a:cubicBezTo>
                  <a:pt x="611945" y="1189599"/>
                  <a:pt x="625133" y="1173773"/>
                  <a:pt x="625133" y="1157947"/>
                </a:cubicBezTo>
                <a:cubicBezTo>
                  <a:pt x="625133" y="1139483"/>
                  <a:pt x="609307" y="1126295"/>
                  <a:pt x="593481" y="1126295"/>
                </a:cubicBezTo>
                <a:cubicBezTo>
                  <a:pt x="575017" y="1126295"/>
                  <a:pt x="561829" y="1139483"/>
                  <a:pt x="561829" y="1157947"/>
                </a:cubicBezTo>
                <a:close/>
                <a:moveTo>
                  <a:pt x="749104" y="1157947"/>
                </a:moveTo>
                <a:cubicBezTo>
                  <a:pt x="749104" y="1176411"/>
                  <a:pt x="764931" y="1189599"/>
                  <a:pt x="780757" y="1189599"/>
                </a:cubicBezTo>
                <a:cubicBezTo>
                  <a:pt x="799221" y="1189599"/>
                  <a:pt x="812410" y="1173773"/>
                  <a:pt x="812410" y="1157947"/>
                </a:cubicBezTo>
                <a:cubicBezTo>
                  <a:pt x="812410" y="1139483"/>
                  <a:pt x="796583" y="1126295"/>
                  <a:pt x="780757" y="1126295"/>
                </a:cubicBezTo>
                <a:cubicBezTo>
                  <a:pt x="764931" y="1126295"/>
                  <a:pt x="749104" y="1139483"/>
                  <a:pt x="749104" y="1157947"/>
                </a:cubicBezTo>
                <a:close/>
                <a:moveTo>
                  <a:pt x="187276" y="970670"/>
                </a:moveTo>
                <a:cubicBezTo>
                  <a:pt x="187276" y="989135"/>
                  <a:pt x="203103" y="1002323"/>
                  <a:pt x="218929" y="1002323"/>
                </a:cubicBezTo>
                <a:cubicBezTo>
                  <a:pt x="237392" y="1002323"/>
                  <a:pt x="250581" y="986497"/>
                  <a:pt x="250581" y="970670"/>
                </a:cubicBezTo>
                <a:cubicBezTo>
                  <a:pt x="250581" y="952207"/>
                  <a:pt x="234754" y="939018"/>
                  <a:pt x="218929" y="939018"/>
                </a:cubicBezTo>
                <a:cubicBezTo>
                  <a:pt x="200465" y="939018"/>
                  <a:pt x="187276" y="952207"/>
                  <a:pt x="187276" y="970670"/>
                </a:cubicBezTo>
                <a:close/>
                <a:moveTo>
                  <a:pt x="374553" y="970670"/>
                </a:moveTo>
                <a:cubicBezTo>
                  <a:pt x="374553" y="989135"/>
                  <a:pt x="390379" y="1002323"/>
                  <a:pt x="406204" y="1002323"/>
                </a:cubicBezTo>
                <a:cubicBezTo>
                  <a:pt x="424669" y="1002323"/>
                  <a:pt x="437857" y="986497"/>
                  <a:pt x="437857" y="970670"/>
                </a:cubicBezTo>
                <a:cubicBezTo>
                  <a:pt x="437857" y="952207"/>
                  <a:pt x="422031" y="939018"/>
                  <a:pt x="406204" y="939018"/>
                </a:cubicBezTo>
                <a:cubicBezTo>
                  <a:pt x="387741" y="939018"/>
                  <a:pt x="374553" y="952207"/>
                  <a:pt x="374553" y="970670"/>
                </a:cubicBezTo>
                <a:close/>
                <a:moveTo>
                  <a:pt x="561829" y="970670"/>
                </a:moveTo>
                <a:cubicBezTo>
                  <a:pt x="561829" y="989135"/>
                  <a:pt x="577654" y="1002323"/>
                  <a:pt x="593481" y="1002323"/>
                </a:cubicBezTo>
                <a:cubicBezTo>
                  <a:pt x="611945" y="1002323"/>
                  <a:pt x="625133" y="986497"/>
                  <a:pt x="625133" y="970670"/>
                </a:cubicBezTo>
                <a:cubicBezTo>
                  <a:pt x="625133" y="952207"/>
                  <a:pt x="609307" y="939018"/>
                  <a:pt x="593481" y="939018"/>
                </a:cubicBezTo>
                <a:cubicBezTo>
                  <a:pt x="575017" y="939018"/>
                  <a:pt x="561829" y="952207"/>
                  <a:pt x="561829" y="970670"/>
                </a:cubicBezTo>
                <a:close/>
                <a:moveTo>
                  <a:pt x="749104" y="970670"/>
                </a:moveTo>
                <a:cubicBezTo>
                  <a:pt x="749104" y="989135"/>
                  <a:pt x="764931" y="1002323"/>
                  <a:pt x="780757" y="1002323"/>
                </a:cubicBezTo>
                <a:cubicBezTo>
                  <a:pt x="799221" y="1002323"/>
                  <a:pt x="812410" y="986497"/>
                  <a:pt x="812410" y="970670"/>
                </a:cubicBezTo>
                <a:cubicBezTo>
                  <a:pt x="812410" y="952207"/>
                  <a:pt x="796583" y="939018"/>
                  <a:pt x="780757" y="939018"/>
                </a:cubicBezTo>
                <a:cubicBezTo>
                  <a:pt x="764931" y="939018"/>
                  <a:pt x="749104" y="952207"/>
                  <a:pt x="749104" y="970670"/>
                </a:cubicBezTo>
                <a:close/>
                <a:moveTo>
                  <a:pt x="187276" y="783395"/>
                </a:moveTo>
                <a:cubicBezTo>
                  <a:pt x="187276" y="801858"/>
                  <a:pt x="203103" y="815047"/>
                  <a:pt x="218929" y="815047"/>
                </a:cubicBezTo>
                <a:cubicBezTo>
                  <a:pt x="237392" y="815047"/>
                  <a:pt x="250581" y="799220"/>
                  <a:pt x="250581" y="783395"/>
                </a:cubicBezTo>
                <a:cubicBezTo>
                  <a:pt x="250581" y="764931"/>
                  <a:pt x="234754" y="751742"/>
                  <a:pt x="218929" y="751742"/>
                </a:cubicBezTo>
                <a:cubicBezTo>
                  <a:pt x="200465" y="751742"/>
                  <a:pt x="187276" y="764931"/>
                  <a:pt x="187276" y="783395"/>
                </a:cubicBezTo>
                <a:close/>
                <a:moveTo>
                  <a:pt x="374553" y="783395"/>
                </a:moveTo>
                <a:cubicBezTo>
                  <a:pt x="374553" y="801858"/>
                  <a:pt x="390379" y="815047"/>
                  <a:pt x="406204" y="815047"/>
                </a:cubicBezTo>
                <a:cubicBezTo>
                  <a:pt x="424669" y="815047"/>
                  <a:pt x="437857" y="799220"/>
                  <a:pt x="437857" y="783395"/>
                </a:cubicBezTo>
                <a:cubicBezTo>
                  <a:pt x="437857" y="764931"/>
                  <a:pt x="422031" y="751742"/>
                  <a:pt x="406204" y="751742"/>
                </a:cubicBezTo>
                <a:cubicBezTo>
                  <a:pt x="387741" y="751742"/>
                  <a:pt x="374553" y="764931"/>
                  <a:pt x="374553" y="783395"/>
                </a:cubicBezTo>
                <a:close/>
                <a:moveTo>
                  <a:pt x="561829" y="783395"/>
                </a:moveTo>
                <a:cubicBezTo>
                  <a:pt x="561829" y="801858"/>
                  <a:pt x="577654" y="815047"/>
                  <a:pt x="593481" y="815047"/>
                </a:cubicBezTo>
                <a:cubicBezTo>
                  <a:pt x="611945" y="815047"/>
                  <a:pt x="625133" y="799220"/>
                  <a:pt x="625133" y="783395"/>
                </a:cubicBezTo>
                <a:cubicBezTo>
                  <a:pt x="625133" y="764931"/>
                  <a:pt x="609307" y="751742"/>
                  <a:pt x="593481" y="751742"/>
                </a:cubicBezTo>
                <a:cubicBezTo>
                  <a:pt x="575017" y="751742"/>
                  <a:pt x="561829" y="764931"/>
                  <a:pt x="561829" y="783395"/>
                </a:cubicBezTo>
                <a:close/>
                <a:moveTo>
                  <a:pt x="749104" y="783395"/>
                </a:moveTo>
                <a:cubicBezTo>
                  <a:pt x="749104" y="801858"/>
                  <a:pt x="764931" y="815047"/>
                  <a:pt x="780757" y="815047"/>
                </a:cubicBezTo>
                <a:cubicBezTo>
                  <a:pt x="799221" y="815047"/>
                  <a:pt x="812410" y="799220"/>
                  <a:pt x="812410" y="783395"/>
                </a:cubicBezTo>
                <a:cubicBezTo>
                  <a:pt x="812410" y="764931"/>
                  <a:pt x="796583" y="751742"/>
                  <a:pt x="780757" y="751742"/>
                </a:cubicBezTo>
                <a:cubicBezTo>
                  <a:pt x="764931" y="751742"/>
                  <a:pt x="749104" y="764931"/>
                  <a:pt x="749104" y="783395"/>
                </a:cubicBezTo>
                <a:close/>
                <a:moveTo>
                  <a:pt x="187276" y="596118"/>
                </a:moveTo>
                <a:cubicBezTo>
                  <a:pt x="187276" y="614582"/>
                  <a:pt x="203103" y="627770"/>
                  <a:pt x="218929" y="627770"/>
                </a:cubicBezTo>
                <a:cubicBezTo>
                  <a:pt x="237392" y="627770"/>
                  <a:pt x="250581" y="611945"/>
                  <a:pt x="250581" y="596118"/>
                </a:cubicBezTo>
                <a:cubicBezTo>
                  <a:pt x="250581" y="580292"/>
                  <a:pt x="234754" y="564466"/>
                  <a:pt x="218929" y="564466"/>
                </a:cubicBezTo>
                <a:cubicBezTo>
                  <a:pt x="200465" y="561828"/>
                  <a:pt x="187276" y="577654"/>
                  <a:pt x="187276" y="596118"/>
                </a:cubicBezTo>
                <a:close/>
                <a:moveTo>
                  <a:pt x="374553" y="596118"/>
                </a:moveTo>
                <a:cubicBezTo>
                  <a:pt x="374553" y="614582"/>
                  <a:pt x="390379" y="627770"/>
                  <a:pt x="406204" y="627770"/>
                </a:cubicBezTo>
                <a:cubicBezTo>
                  <a:pt x="424669" y="627770"/>
                  <a:pt x="437857" y="611945"/>
                  <a:pt x="437857" y="596118"/>
                </a:cubicBezTo>
                <a:cubicBezTo>
                  <a:pt x="437857" y="580292"/>
                  <a:pt x="422031" y="564466"/>
                  <a:pt x="406204" y="564466"/>
                </a:cubicBezTo>
                <a:cubicBezTo>
                  <a:pt x="387741" y="561828"/>
                  <a:pt x="374553" y="577654"/>
                  <a:pt x="374553" y="596118"/>
                </a:cubicBezTo>
                <a:close/>
                <a:moveTo>
                  <a:pt x="561829" y="596118"/>
                </a:moveTo>
                <a:cubicBezTo>
                  <a:pt x="561829" y="614582"/>
                  <a:pt x="577654" y="627770"/>
                  <a:pt x="593481" y="627770"/>
                </a:cubicBezTo>
                <a:cubicBezTo>
                  <a:pt x="611945" y="627770"/>
                  <a:pt x="625133" y="611945"/>
                  <a:pt x="625133" y="596118"/>
                </a:cubicBezTo>
                <a:cubicBezTo>
                  <a:pt x="625133" y="580292"/>
                  <a:pt x="609307" y="564466"/>
                  <a:pt x="593481" y="564466"/>
                </a:cubicBezTo>
                <a:cubicBezTo>
                  <a:pt x="575017" y="561828"/>
                  <a:pt x="561829" y="577654"/>
                  <a:pt x="561829" y="596118"/>
                </a:cubicBezTo>
                <a:close/>
                <a:moveTo>
                  <a:pt x="749104" y="596118"/>
                </a:moveTo>
                <a:cubicBezTo>
                  <a:pt x="749104" y="614582"/>
                  <a:pt x="764931" y="627770"/>
                  <a:pt x="780757" y="627770"/>
                </a:cubicBezTo>
                <a:cubicBezTo>
                  <a:pt x="799221" y="627770"/>
                  <a:pt x="812410" y="611945"/>
                  <a:pt x="812410" y="596118"/>
                </a:cubicBezTo>
                <a:cubicBezTo>
                  <a:pt x="812410" y="580292"/>
                  <a:pt x="796583" y="564466"/>
                  <a:pt x="780757" y="564466"/>
                </a:cubicBezTo>
                <a:cubicBezTo>
                  <a:pt x="764931" y="561828"/>
                  <a:pt x="749104" y="577654"/>
                  <a:pt x="749104" y="596118"/>
                </a:cubicBezTo>
                <a:close/>
                <a:moveTo>
                  <a:pt x="187276" y="408842"/>
                </a:moveTo>
                <a:cubicBezTo>
                  <a:pt x="187276" y="427306"/>
                  <a:pt x="203103" y="440495"/>
                  <a:pt x="218929" y="440495"/>
                </a:cubicBezTo>
                <a:cubicBezTo>
                  <a:pt x="237392" y="440495"/>
                  <a:pt x="250581" y="424668"/>
                  <a:pt x="250581" y="408842"/>
                </a:cubicBezTo>
                <a:cubicBezTo>
                  <a:pt x="250581" y="390378"/>
                  <a:pt x="234754" y="377190"/>
                  <a:pt x="218929" y="377190"/>
                </a:cubicBezTo>
                <a:cubicBezTo>
                  <a:pt x="200465" y="374552"/>
                  <a:pt x="187276" y="390378"/>
                  <a:pt x="187276" y="408842"/>
                </a:cubicBezTo>
                <a:close/>
                <a:moveTo>
                  <a:pt x="374553" y="408842"/>
                </a:moveTo>
                <a:cubicBezTo>
                  <a:pt x="374553" y="427306"/>
                  <a:pt x="390379" y="440495"/>
                  <a:pt x="406204" y="440495"/>
                </a:cubicBezTo>
                <a:cubicBezTo>
                  <a:pt x="424669" y="440495"/>
                  <a:pt x="437857" y="424668"/>
                  <a:pt x="437857" y="408842"/>
                </a:cubicBezTo>
                <a:cubicBezTo>
                  <a:pt x="437857" y="390378"/>
                  <a:pt x="422031" y="377190"/>
                  <a:pt x="406204" y="377190"/>
                </a:cubicBezTo>
                <a:cubicBezTo>
                  <a:pt x="387741" y="374552"/>
                  <a:pt x="374553" y="390378"/>
                  <a:pt x="374553" y="408842"/>
                </a:cubicBezTo>
                <a:close/>
                <a:moveTo>
                  <a:pt x="561829" y="408842"/>
                </a:moveTo>
                <a:cubicBezTo>
                  <a:pt x="561829" y="427306"/>
                  <a:pt x="577654" y="440495"/>
                  <a:pt x="593481" y="440495"/>
                </a:cubicBezTo>
                <a:cubicBezTo>
                  <a:pt x="611945" y="440495"/>
                  <a:pt x="625133" y="424668"/>
                  <a:pt x="625133" y="408842"/>
                </a:cubicBezTo>
                <a:cubicBezTo>
                  <a:pt x="625133" y="390378"/>
                  <a:pt x="609307" y="377190"/>
                  <a:pt x="593481" y="377190"/>
                </a:cubicBezTo>
                <a:cubicBezTo>
                  <a:pt x="575017" y="374552"/>
                  <a:pt x="561829" y="390378"/>
                  <a:pt x="561829" y="408842"/>
                </a:cubicBezTo>
                <a:close/>
                <a:moveTo>
                  <a:pt x="749104" y="408842"/>
                </a:moveTo>
                <a:cubicBezTo>
                  <a:pt x="749104" y="427306"/>
                  <a:pt x="764931" y="440495"/>
                  <a:pt x="780757" y="440495"/>
                </a:cubicBezTo>
                <a:cubicBezTo>
                  <a:pt x="799221" y="440495"/>
                  <a:pt x="812410" y="424668"/>
                  <a:pt x="812410" y="408842"/>
                </a:cubicBezTo>
                <a:cubicBezTo>
                  <a:pt x="812410" y="390378"/>
                  <a:pt x="796583" y="377190"/>
                  <a:pt x="780757" y="377190"/>
                </a:cubicBezTo>
                <a:cubicBezTo>
                  <a:pt x="764931" y="374552"/>
                  <a:pt x="749104" y="390378"/>
                  <a:pt x="749104" y="408842"/>
                </a:cubicBezTo>
                <a:close/>
                <a:moveTo>
                  <a:pt x="187276" y="218928"/>
                </a:moveTo>
                <a:cubicBezTo>
                  <a:pt x="187276" y="237392"/>
                  <a:pt x="203103" y="250581"/>
                  <a:pt x="218929" y="250581"/>
                </a:cubicBezTo>
                <a:cubicBezTo>
                  <a:pt x="237392" y="250581"/>
                  <a:pt x="250581" y="234754"/>
                  <a:pt x="250581" y="218928"/>
                </a:cubicBezTo>
                <a:cubicBezTo>
                  <a:pt x="250581" y="200464"/>
                  <a:pt x="234754" y="187276"/>
                  <a:pt x="218929" y="187276"/>
                </a:cubicBezTo>
                <a:cubicBezTo>
                  <a:pt x="200465" y="187276"/>
                  <a:pt x="187276" y="203102"/>
                  <a:pt x="187276" y="218928"/>
                </a:cubicBezTo>
                <a:close/>
                <a:moveTo>
                  <a:pt x="374553" y="218928"/>
                </a:moveTo>
                <a:cubicBezTo>
                  <a:pt x="374553" y="237392"/>
                  <a:pt x="390379" y="250581"/>
                  <a:pt x="406204" y="250581"/>
                </a:cubicBezTo>
                <a:cubicBezTo>
                  <a:pt x="424669" y="250581"/>
                  <a:pt x="437857" y="234754"/>
                  <a:pt x="437857" y="218928"/>
                </a:cubicBezTo>
                <a:cubicBezTo>
                  <a:pt x="437857" y="200464"/>
                  <a:pt x="422031" y="187276"/>
                  <a:pt x="406204" y="187276"/>
                </a:cubicBezTo>
                <a:cubicBezTo>
                  <a:pt x="387741" y="187276"/>
                  <a:pt x="374553" y="203102"/>
                  <a:pt x="374553" y="218928"/>
                </a:cubicBezTo>
                <a:close/>
                <a:moveTo>
                  <a:pt x="561829" y="218928"/>
                </a:moveTo>
                <a:cubicBezTo>
                  <a:pt x="561829" y="237392"/>
                  <a:pt x="577654" y="250581"/>
                  <a:pt x="593481" y="250581"/>
                </a:cubicBezTo>
                <a:cubicBezTo>
                  <a:pt x="611945" y="250581"/>
                  <a:pt x="625133" y="234754"/>
                  <a:pt x="625133" y="218928"/>
                </a:cubicBezTo>
                <a:cubicBezTo>
                  <a:pt x="625133" y="200464"/>
                  <a:pt x="609307" y="187276"/>
                  <a:pt x="593481" y="187276"/>
                </a:cubicBezTo>
                <a:cubicBezTo>
                  <a:pt x="575017" y="187276"/>
                  <a:pt x="561829" y="203102"/>
                  <a:pt x="561829" y="218928"/>
                </a:cubicBezTo>
                <a:close/>
                <a:moveTo>
                  <a:pt x="749104" y="218928"/>
                </a:moveTo>
                <a:cubicBezTo>
                  <a:pt x="749104" y="237392"/>
                  <a:pt x="764931" y="250581"/>
                  <a:pt x="780757" y="250581"/>
                </a:cubicBezTo>
                <a:cubicBezTo>
                  <a:pt x="799221" y="250581"/>
                  <a:pt x="812410" y="234754"/>
                  <a:pt x="812410" y="218928"/>
                </a:cubicBezTo>
                <a:cubicBezTo>
                  <a:pt x="812410" y="200464"/>
                  <a:pt x="796583" y="187276"/>
                  <a:pt x="780757" y="187276"/>
                </a:cubicBezTo>
                <a:cubicBezTo>
                  <a:pt x="764931" y="187276"/>
                  <a:pt x="749104" y="203102"/>
                  <a:pt x="749104" y="218928"/>
                </a:cubicBezTo>
                <a:close/>
                <a:moveTo>
                  <a:pt x="187276" y="31652"/>
                </a:moveTo>
                <a:cubicBezTo>
                  <a:pt x="187276" y="50116"/>
                  <a:pt x="203103" y="63304"/>
                  <a:pt x="218929" y="63304"/>
                </a:cubicBezTo>
                <a:cubicBezTo>
                  <a:pt x="237392" y="63304"/>
                  <a:pt x="250581" y="47478"/>
                  <a:pt x="250581" y="31652"/>
                </a:cubicBezTo>
                <a:cubicBezTo>
                  <a:pt x="250581" y="15826"/>
                  <a:pt x="234754" y="0"/>
                  <a:pt x="218929" y="0"/>
                </a:cubicBezTo>
                <a:cubicBezTo>
                  <a:pt x="200465" y="0"/>
                  <a:pt x="187276" y="15826"/>
                  <a:pt x="187276" y="31652"/>
                </a:cubicBezTo>
                <a:close/>
                <a:moveTo>
                  <a:pt x="374553" y="31652"/>
                </a:moveTo>
                <a:cubicBezTo>
                  <a:pt x="374553" y="50116"/>
                  <a:pt x="390379" y="63304"/>
                  <a:pt x="406204" y="63304"/>
                </a:cubicBezTo>
                <a:cubicBezTo>
                  <a:pt x="424669" y="63304"/>
                  <a:pt x="437857" y="47478"/>
                  <a:pt x="437857" y="31652"/>
                </a:cubicBezTo>
                <a:cubicBezTo>
                  <a:pt x="437857" y="15826"/>
                  <a:pt x="422031" y="0"/>
                  <a:pt x="406204" y="0"/>
                </a:cubicBezTo>
                <a:cubicBezTo>
                  <a:pt x="387741" y="0"/>
                  <a:pt x="374553" y="15826"/>
                  <a:pt x="374553" y="31652"/>
                </a:cubicBezTo>
                <a:close/>
                <a:moveTo>
                  <a:pt x="561829" y="31652"/>
                </a:moveTo>
                <a:cubicBezTo>
                  <a:pt x="561829" y="50116"/>
                  <a:pt x="577654" y="63304"/>
                  <a:pt x="593481" y="63304"/>
                </a:cubicBezTo>
                <a:cubicBezTo>
                  <a:pt x="611945" y="63304"/>
                  <a:pt x="625133" y="47478"/>
                  <a:pt x="625133" y="31652"/>
                </a:cubicBezTo>
                <a:cubicBezTo>
                  <a:pt x="625133" y="15826"/>
                  <a:pt x="609307" y="0"/>
                  <a:pt x="593481" y="0"/>
                </a:cubicBezTo>
                <a:cubicBezTo>
                  <a:pt x="575017" y="0"/>
                  <a:pt x="561829" y="15826"/>
                  <a:pt x="561829" y="31652"/>
                </a:cubicBezTo>
                <a:close/>
                <a:moveTo>
                  <a:pt x="749104" y="31652"/>
                </a:moveTo>
                <a:cubicBezTo>
                  <a:pt x="749104" y="50116"/>
                  <a:pt x="764931" y="63304"/>
                  <a:pt x="780757" y="63304"/>
                </a:cubicBezTo>
                <a:cubicBezTo>
                  <a:pt x="799221" y="63304"/>
                  <a:pt x="812410" y="47478"/>
                  <a:pt x="812410" y="31652"/>
                </a:cubicBezTo>
                <a:cubicBezTo>
                  <a:pt x="812410" y="15826"/>
                  <a:pt x="796583" y="0"/>
                  <a:pt x="780757" y="0"/>
                </a:cubicBezTo>
                <a:cubicBezTo>
                  <a:pt x="764931" y="0"/>
                  <a:pt x="749104" y="15826"/>
                  <a:pt x="749104" y="31652"/>
                </a:cubicBezTo>
                <a:close/>
                <a:moveTo>
                  <a:pt x="31653" y="1379513"/>
                </a:moveTo>
                <a:cubicBezTo>
                  <a:pt x="50116" y="1379513"/>
                  <a:pt x="63304" y="1363687"/>
                  <a:pt x="63304" y="1347861"/>
                </a:cubicBezTo>
                <a:cubicBezTo>
                  <a:pt x="63304" y="1329397"/>
                  <a:pt x="47479" y="1316208"/>
                  <a:pt x="31653" y="1316208"/>
                </a:cubicBezTo>
                <a:cubicBezTo>
                  <a:pt x="13188" y="1316208"/>
                  <a:pt x="0" y="1332035"/>
                  <a:pt x="0" y="1347861"/>
                </a:cubicBezTo>
                <a:cubicBezTo>
                  <a:pt x="0" y="1363687"/>
                  <a:pt x="13188" y="1379513"/>
                  <a:pt x="31653" y="1379513"/>
                </a:cubicBezTo>
                <a:close/>
                <a:moveTo>
                  <a:pt x="31653" y="1189599"/>
                </a:moveTo>
                <a:cubicBezTo>
                  <a:pt x="50116" y="1189599"/>
                  <a:pt x="63304" y="1173773"/>
                  <a:pt x="63304" y="1157947"/>
                </a:cubicBezTo>
                <a:cubicBezTo>
                  <a:pt x="63304" y="1139483"/>
                  <a:pt x="47479" y="1126295"/>
                  <a:pt x="31653" y="1126295"/>
                </a:cubicBezTo>
                <a:cubicBezTo>
                  <a:pt x="13188" y="1126295"/>
                  <a:pt x="0" y="1142121"/>
                  <a:pt x="0" y="1157947"/>
                </a:cubicBezTo>
                <a:cubicBezTo>
                  <a:pt x="0" y="1176411"/>
                  <a:pt x="13188" y="1189599"/>
                  <a:pt x="31653" y="1189599"/>
                </a:cubicBezTo>
                <a:close/>
                <a:moveTo>
                  <a:pt x="31653" y="1002323"/>
                </a:moveTo>
                <a:cubicBezTo>
                  <a:pt x="50116" y="1002323"/>
                  <a:pt x="63304" y="986497"/>
                  <a:pt x="63304" y="970670"/>
                </a:cubicBezTo>
                <a:cubicBezTo>
                  <a:pt x="63304" y="952207"/>
                  <a:pt x="47479" y="939018"/>
                  <a:pt x="31653" y="939018"/>
                </a:cubicBezTo>
                <a:cubicBezTo>
                  <a:pt x="13188" y="939018"/>
                  <a:pt x="0" y="954845"/>
                  <a:pt x="0" y="970670"/>
                </a:cubicBezTo>
                <a:cubicBezTo>
                  <a:pt x="0" y="989135"/>
                  <a:pt x="13188" y="1002323"/>
                  <a:pt x="31653" y="1002323"/>
                </a:cubicBezTo>
                <a:close/>
                <a:moveTo>
                  <a:pt x="31653" y="815047"/>
                </a:moveTo>
                <a:cubicBezTo>
                  <a:pt x="50116" y="815047"/>
                  <a:pt x="63304" y="799220"/>
                  <a:pt x="63304" y="783395"/>
                </a:cubicBezTo>
                <a:cubicBezTo>
                  <a:pt x="63304" y="764931"/>
                  <a:pt x="47479" y="751742"/>
                  <a:pt x="31653" y="751742"/>
                </a:cubicBezTo>
                <a:cubicBezTo>
                  <a:pt x="13188" y="751742"/>
                  <a:pt x="0" y="767568"/>
                  <a:pt x="0" y="783395"/>
                </a:cubicBezTo>
                <a:cubicBezTo>
                  <a:pt x="0" y="801858"/>
                  <a:pt x="13188" y="815047"/>
                  <a:pt x="31653" y="815047"/>
                </a:cubicBezTo>
                <a:close/>
                <a:moveTo>
                  <a:pt x="31653" y="627770"/>
                </a:moveTo>
                <a:cubicBezTo>
                  <a:pt x="50116" y="627770"/>
                  <a:pt x="63304" y="611945"/>
                  <a:pt x="63304" y="596118"/>
                </a:cubicBezTo>
                <a:cubicBezTo>
                  <a:pt x="63304" y="580292"/>
                  <a:pt x="47479" y="564466"/>
                  <a:pt x="31653" y="564466"/>
                </a:cubicBezTo>
                <a:cubicBezTo>
                  <a:pt x="13188" y="564466"/>
                  <a:pt x="0" y="580292"/>
                  <a:pt x="0" y="596118"/>
                </a:cubicBezTo>
                <a:cubicBezTo>
                  <a:pt x="0" y="611945"/>
                  <a:pt x="13188" y="627770"/>
                  <a:pt x="31653" y="627770"/>
                </a:cubicBezTo>
                <a:close/>
                <a:moveTo>
                  <a:pt x="31653" y="440495"/>
                </a:moveTo>
                <a:cubicBezTo>
                  <a:pt x="50116" y="440495"/>
                  <a:pt x="63304" y="424668"/>
                  <a:pt x="63304" y="408842"/>
                </a:cubicBezTo>
                <a:cubicBezTo>
                  <a:pt x="63304" y="390378"/>
                  <a:pt x="47479" y="377190"/>
                  <a:pt x="31653" y="377190"/>
                </a:cubicBezTo>
                <a:cubicBezTo>
                  <a:pt x="13188" y="377190"/>
                  <a:pt x="0" y="393016"/>
                  <a:pt x="0" y="408842"/>
                </a:cubicBezTo>
                <a:cubicBezTo>
                  <a:pt x="0" y="424668"/>
                  <a:pt x="13188" y="440495"/>
                  <a:pt x="31653" y="440495"/>
                </a:cubicBezTo>
                <a:close/>
                <a:moveTo>
                  <a:pt x="31653" y="253218"/>
                </a:moveTo>
                <a:cubicBezTo>
                  <a:pt x="50116" y="253218"/>
                  <a:pt x="63304" y="237392"/>
                  <a:pt x="63304" y="221566"/>
                </a:cubicBezTo>
                <a:cubicBezTo>
                  <a:pt x="63304" y="203102"/>
                  <a:pt x="47479" y="189914"/>
                  <a:pt x="31653" y="189914"/>
                </a:cubicBezTo>
                <a:cubicBezTo>
                  <a:pt x="13188" y="189914"/>
                  <a:pt x="0" y="205740"/>
                  <a:pt x="0" y="221566"/>
                </a:cubicBezTo>
                <a:cubicBezTo>
                  <a:pt x="0" y="237392"/>
                  <a:pt x="13188" y="253218"/>
                  <a:pt x="31653" y="253218"/>
                </a:cubicBezTo>
                <a:close/>
                <a:moveTo>
                  <a:pt x="31653" y="65942"/>
                </a:moveTo>
                <a:cubicBezTo>
                  <a:pt x="50116" y="65942"/>
                  <a:pt x="63304" y="50116"/>
                  <a:pt x="63304" y="34290"/>
                </a:cubicBezTo>
                <a:cubicBezTo>
                  <a:pt x="63304" y="18464"/>
                  <a:pt x="47479" y="2637"/>
                  <a:pt x="31653" y="2637"/>
                </a:cubicBezTo>
                <a:cubicBezTo>
                  <a:pt x="13188" y="2637"/>
                  <a:pt x="0" y="18464"/>
                  <a:pt x="0" y="34290"/>
                </a:cubicBezTo>
                <a:cubicBezTo>
                  <a:pt x="0" y="50116"/>
                  <a:pt x="13188" y="65942"/>
                  <a:pt x="31653" y="6594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2700000" scaled="0"/>
          </a:gradFill>
          <a:ln w="26366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89030" y="-12700"/>
            <a:ext cx="1136003" cy="1143000"/>
          </a:xfrm>
          <a:custGeom>
            <a:avLst/>
            <a:gdLst>
              <a:gd name="connsiteX0" fmla="*/ 2393599 w 2484463"/>
              <a:gd name="connsiteY0" fmla="*/ 1454 h 2444263"/>
              <a:gd name="connsiteX1" fmla="*/ 2393599 w 2484463"/>
              <a:gd name="connsiteY1" fmla="*/ -127 h 2444263"/>
              <a:gd name="connsiteX2" fmla="*/ 90786 w 2484463"/>
              <a:gd name="connsiteY2" fmla="*/ -127 h 2444263"/>
              <a:gd name="connsiteX3" fmla="*/ 90786 w 2484463"/>
              <a:gd name="connsiteY3" fmla="*/ 1454 h 2444263"/>
              <a:gd name="connsiteX4" fmla="*/ -39 w 2484463"/>
              <a:gd name="connsiteY4" fmla="*/ 24640 h 2444263"/>
              <a:gd name="connsiteX5" fmla="*/ 59056 w 2484463"/>
              <a:gd name="connsiteY5" fmla="*/ 72029 h 2444263"/>
              <a:gd name="connsiteX6" fmla="*/ 90786 w 2484463"/>
              <a:gd name="connsiteY6" fmla="*/ 158601 h 2444263"/>
              <a:gd name="connsiteX7" fmla="*/ 90786 w 2484463"/>
              <a:gd name="connsiteY7" fmla="*/ 158601 h 2444263"/>
              <a:gd name="connsiteX8" fmla="*/ 106934 w 2484463"/>
              <a:gd name="connsiteY8" fmla="*/ 1840166 h 2444263"/>
              <a:gd name="connsiteX9" fmla="*/ 109456 w 2484463"/>
              <a:gd name="connsiteY9" fmla="*/ 1851834 h 2444263"/>
              <a:gd name="connsiteX10" fmla="*/ 851339 w 2484463"/>
              <a:gd name="connsiteY10" fmla="*/ 2444137 h 2444263"/>
              <a:gd name="connsiteX11" fmla="*/ 1633046 w 2484463"/>
              <a:gd name="connsiteY11" fmla="*/ 2444137 h 2444263"/>
              <a:gd name="connsiteX12" fmla="*/ 2374930 w 2484463"/>
              <a:gd name="connsiteY12" fmla="*/ 1851797 h 2444263"/>
              <a:gd name="connsiteX13" fmla="*/ 2377414 w 2484463"/>
              <a:gd name="connsiteY13" fmla="*/ 1840166 h 2444263"/>
              <a:gd name="connsiteX14" fmla="*/ 2393599 w 2484463"/>
              <a:gd name="connsiteY14" fmla="*/ 158601 h 2444263"/>
              <a:gd name="connsiteX15" fmla="*/ 2393599 w 2484463"/>
              <a:gd name="connsiteY15" fmla="*/ 158601 h 2444263"/>
              <a:gd name="connsiteX16" fmla="*/ 2425330 w 2484463"/>
              <a:gd name="connsiteY16" fmla="*/ 72029 h 2444263"/>
              <a:gd name="connsiteX17" fmla="*/ 2484424 w 2484463"/>
              <a:gd name="connsiteY17" fmla="*/ 24640 h 2444263"/>
              <a:gd name="connsiteX18" fmla="*/ 2393599 w 2484463"/>
              <a:gd name="connsiteY18" fmla="*/ 1454 h 2444263"/>
            </a:gdLst>
            <a:ahLst/>
            <a:cxnLst/>
            <a:rect l="l" t="t" r="r" b="b"/>
            <a:pathLst>
              <a:path w="2484463" h="2444263">
                <a:moveTo>
                  <a:pt x="2393599" y="1454"/>
                </a:moveTo>
                <a:lnTo>
                  <a:pt x="2393599" y="-127"/>
                </a:lnTo>
                <a:lnTo>
                  <a:pt x="90786" y="-127"/>
                </a:lnTo>
                <a:lnTo>
                  <a:pt x="90786" y="1454"/>
                </a:lnTo>
                <a:cubicBezTo>
                  <a:pt x="59508" y="4578"/>
                  <a:pt x="28906" y="12407"/>
                  <a:pt x="-39" y="24640"/>
                </a:cubicBezTo>
                <a:cubicBezTo>
                  <a:pt x="22395" y="36685"/>
                  <a:pt x="42419" y="52757"/>
                  <a:pt x="59056" y="72029"/>
                </a:cubicBezTo>
                <a:cubicBezTo>
                  <a:pt x="79683" y="96156"/>
                  <a:pt x="90937" y="126870"/>
                  <a:pt x="90786" y="158601"/>
                </a:cubicBezTo>
                <a:lnTo>
                  <a:pt x="90786" y="158601"/>
                </a:lnTo>
                <a:cubicBezTo>
                  <a:pt x="90786" y="212276"/>
                  <a:pt x="96357" y="1789653"/>
                  <a:pt x="106934" y="1840166"/>
                </a:cubicBezTo>
                <a:cubicBezTo>
                  <a:pt x="107724" y="1843930"/>
                  <a:pt x="108590" y="1847957"/>
                  <a:pt x="109456" y="1851834"/>
                </a:cubicBezTo>
                <a:cubicBezTo>
                  <a:pt x="186015" y="2190933"/>
                  <a:pt x="489092" y="2444137"/>
                  <a:pt x="851339" y="2444137"/>
                </a:cubicBezTo>
                <a:lnTo>
                  <a:pt x="1633046" y="2444137"/>
                </a:lnTo>
                <a:cubicBezTo>
                  <a:pt x="1995293" y="2444137"/>
                  <a:pt x="2298408" y="2190895"/>
                  <a:pt x="2374930" y="1851797"/>
                </a:cubicBezTo>
                <a:cubicBezTo>
                  <a:pt x="2375796" y="1848033"/>
                  <a:pt x="2376661" y="1844043"/>
                  <a:pt x="2377414" y="1840166"/>
                </a:cubicBezTo>
                <a:cubicBezTo>
                  <a:pt x="2388028" y="1789653"/>
                  <a:pt x="2393599" y="212276"/>
                  <a:pt x="2393599" y="158601"/>
                </a:cubicBezTo>
                <a:lnTo>
                  <a:pt x="2393599" y="158601"/>
                </a:lnTo>
                <a:cubicBezTo>
                  <a:pt x="2393448" y="126870"/>
                  <a:pt x="2404703" y="96156"/>
                  <a:pt x="2425330" y="72029"/>
                </a:cubicBezTo>
                <a:cubicBezTo>
                  <a:pt x="2441966" y="52757"/>
                  <a:pt x="2461991" y="36685"/>
                  <a:pt x="2484424" y="24640"/>
                </a:cubicBezTo>
                <a:cubicBezTo>
                  <a:pt x="2455479" y="12370"/>
                  <a:pt x="2424878" y="4578"/>
                  <a:pt x="2393599" y="145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388223" y="203164"/>
            <a:ext cx="737616" cy="737616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493519" y="279711"/>
            <a:ext cx="7701382" cy="5962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Kesimpulan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18853245">
            <a:off x="806552" y="469786"/>
            <a:ext cx="178714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18853245">
            <a:off x="804915" y="472351"/>
            <a:ext cx="173734" cy="173734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18853245" flipH="1">
            <a:off x="667675" y="609475"/>
            <a:ext cx="178713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18853245" flipH="1">
            <a:off x="670024" y="607943"/>
            <a:ext cx="173734" cy="173734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18853245" flipV="1">
            <a:off x="667674" y="330096"/>
            <a:ext cx="178714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18853245" flipV="1">
            <a:off x="670164" y="336815"/>
            <a:ext cx="173734" cy="173733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18853245" flipH="1" flipV="1">
            <a:off x="528797" y="469786"/>
            <a:ext cx="178713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18853245" flipH="1" flipV="1">
            <a:off x="535414" y="472407"/>
            <a:ext cx="173734" cy="173733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5541579" y="2878861"/>
            <a:ext cx="6477000" cy="2272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6400" dirty="0" smtClean="0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poppins-bold"/>
                <a:ea typeface="poppins-bold"/>
                <a:cs typeface="poppins-bold"/>
              </a:rPr>
              <a:t>TERIMA KASIH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-525426" y="3536474"/>
            <a:ext cx="10440000" cy="19145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 w="12700" cap="sq">
            <a:noFill/>
            <a:miter/>
          </a:ln>
          <a:effectLst/>
        </p:spPr>
        <p:txBody>
          <a:bodyPr vert="horz" wrap="square" lIns="0" tIns="0" rIns="0" bIns="0" rtlCol="0" anchor="t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8900000">
            <a:off x="2091373" y="3380200"/>
            <a:ext cx="504003" cy="504000"/>
          </a:xfrm>
          <a:prstGeom prst="teardrop">
            <a:avLst/>
          </a:prstGeom>
          <a:gradFill>
            <a:gsLst>
              <a:gs pos="6000">
                <a:schemeClr val="accent1">
                  <a:lumMod val="40000"/>
                  <a:lumOff val="60000"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 scaled="0"/>
          </a:gradFill>
          <a:ln w="25400" cap="sq">
            <a:solidFill>
              <a:schemeClr val="bg1"/>
            </a:solidFill>
            <a:miter/>
          </a:ln>
          <a:effectLst>
            <a:outerShdw blurRad="254000" dist="127000" dir="5400000" sx="102000" sy="102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0" tIns="0" rIns="0" bIns="0" rtlCol="0" anchor="t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723374" y="1425056"/>
            <a:ext cx="3240000" cy="43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578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Kontributor</a:t>
            </a:r>
            <a:r>
              <a:rPr kumimoji="1" lang="en-US" altLang="zh-CN" sz="1578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1578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Ekonomi</a:t>
            </a:r>
            <a:r>
              <a:rPr kumimoji="1" lang="en-US" altLang="zh-CN" sz="1578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1578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Terbesar</a:t>
            </a:r>
            <a:r>
              <a:rPr kumimoji="1" lang="en-US" altLang="zh-CN" sz="1578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Ke 2</a:t>
            </a:r>
            <a:endParaRPr kumimoji="1" lang="zh-CN" altLang="en-US" dirty="0"/>
          </a:p>
        </p:txBody>
      </p:sp>
      <p:sp>
        <p:nvSpPr>
          <p:cNvPr id="7" name="标题 1"/>
          <p:cNvSpPr txBox="1"/>
          <p:nvPr/>
        </p:nvSpPr>
        <p:spPr>
          <a:xfrm>
            <a:off x="723374" y="1911934"/>
            <a:ext cx="3240000" cy="12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Subsektor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Peternakan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adalah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bagian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dari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sektor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Pertanian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di Kalimantan Selatan.
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Merupakan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kontributor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ekonomi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terbesar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kedua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(12,81%)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setelah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Pertambangan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(27,05%).</a:t>
            </a:r>
            <a:endParaRPr kumimoji="1" lang="zh-CN" altLang="en-US" sz="2400" dirty="0"/>
          </a:p>
        </p:txBody>
      </p:sp>
      <p:sp>
        <p:nvSpPr>
          <p:cNvPr id="8" name="标题 1"/>
          <p:cNvSpPr txBox="1"/>
          <p:nvPr/>
        </p:nvSpPr>
        <p:spPr>
          <a:xfrm>
            <a:off x="2143051" y="3509090"/>
            <a:ext cx="4064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8100000">
            <a:off x="3964511" y="3380200"/>
            <a:ext cx="504003" cy="504000"/>
          </a:xfrm>
          <a:prstGeom prst="teardrop">
            <a:avLst/>
          </a:prstGeom>
          <a:gradFill>
            <a:gsLst>
              <a:gs pos="6000">
                <a:schemeClr val="accent1">
                  <a:lumMod val="40000"/>
                  <a:lumOff val="60000"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 scaled="0"/>
          </a:gradFill>
          <a:ln w="25400" cap="sq">
            <a:solidFill>
              <a:schemeClr val="bg1"/>
            </a:solidFill>
            <a:miter/>
          </a:ln>
          <a:effectLst>
            <a:outerShdw blurRad="254000" dist="127000" dir="5400000" sx="102000" sy="102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0" tIns="0" rIns="0" bIns="0" rtlCol="0" anchor="t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2596512" y="4170841"/>
            <a:ext cx="3240000" cy="43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164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Dukungan Terhadap Ketahanan Pangan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2596512" y="4657721"/>
            <a:ext cx="3240000" cy="12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Peternakan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sangat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mendukung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Ketahanan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Pangan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di Kalimantan Selatan.</a:t>
            </a:r>
            <a:endParaRPr kumimoji="1" lang="zh-CN" altLang="en-US" sz="2800" dirty="0"/>
          </a:p>
        </p:txBody>
      </p:sp>
      <p:sp>
        <p:nvSpPr>
          <p:cNvPr id="12" name="标题 1"/>
          <p:cNvSpPr txBox="1"/>
          <p:nvPr/>
        </p:nvSpPr>
        <p:spPr>
          <a:xfrm>
            <a:off x="4016189" y="3509090"/>
            <a:ext cx="4064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18900000">
            <a:off x="5837649" y="3380200"/>
            <a:ext cx="504003" cy="504000"/>
          </a:xfrm>
          <a:prstGeom prst="teardrop">
            <a:avLst/>
          </a:prstGeom>
          <a:gradFill>
            <a:gsLst>
              <a:gs pos="6000">
                <a:schemeClr val="accent1">
                  <a:lumMod val="40000"/>
                  <a:lumOff val="60000"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 scaled="0"/>
          </a:gradFill>
          <a:ln w="25400" cap="sq">
            <a:solidFill>
              <a:schemeClr val="bg1"/>
            </a:solidFill>
            <a:miter/>
          </a:ln>
          <a:effectLst>
            <a:outerShdw blurRad="254000" dist="127000" dir="5400000" sx="102000" sy="102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0" tIns="0" rIns="0" bIns="0" rtlCol="0" anchor="t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469650" y="1425056"/>
            <a:ext cx="3240000" cy="43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11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Potensi Peternakan di Kalimantan Selatan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4469650" y="1911934"/>
            <a:ext cx="3240000" cy="12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Potensi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lahan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,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hijauan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pakan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, "SISKA",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sumber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daya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genetik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,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dan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potensi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lainnya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sangat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besar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.</a:t>
            </a:r>
            <a:endParaRPr kumimoji="1" lang="zh-CN" altLang="en-US" sz="2800" dirty="0"/>
          </a:p>
        </p:txBody>
      </p:sp>
      <p:sp>
        <p:nvSpPr>
          <p:cNvPr id="16" name="标题 1"/>
          <p:cNvSpPr txBox="1"/>
          <p:nvPr/>
        </p:nvSpPr>
        <p:spPr>
          <a:xfrm>
            <a:off x="5889327" y="3509090"/>
            <a:ext cx="4064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03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8100000">
            <a:off x="7710787" y="3380200"/>
            <a:ext cx="504003" cy="504000"/>
          </a:xfrm>
          <a:prstGeom prst="teardrop">
            <a:avLst/>
          </a:prstGeom>
          <a:gradFill>
            <a:gsLst>
              <a:gs pos="6000">
                <a:schemeClr val="accent1">
                  <a:lumMod val="40000"/>
                  <a:lumOff val="60000"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 scaled="0"/>
          </a:gradFill>
          <a:ln w="25400" cap="sq">
            <a:solidFill>
              <a:schemeClr val="bg1"/>
            </a:solidFill>
            <a:miter/>
          </a:ln>
          <a:effectLst>
            <a:outerShdw blurRad="254000" dist="127000" dir="5400000" sx="102000" sy="102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0" tIns="0" rIns="0" bIns="0" rtlCol="0" anchor="t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6342788" y="4170841"/>
            <a:ext cx="3240000" cy="43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188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Kebutuhan Optimalisasi Pembangunan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6342788" y="4657721"/>
            <a:ext cx="3240000" cy="12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r>
              <a:rPr kumimoji="1" lang="en-US" altLang="zh-CN" sz="16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Optimalisasi</a:t>
            </a:r>
            <a:r>
              <a:rPr kumimoji="1" lang="en-US" altLang="zh-CN" sz="16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pembangunan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peternakan</a:t>
            </a:r>
            <a:r>
              <a:rPr kumimoji="1" lang="en-US" altLang="zh-CN" sz="16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CN" sz="16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produktifitas</a:t>
            </a:r>
            <a:r>
              <a:rPr kumimoji="1" lang="en-US" altLang="zh-CN" sz="16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</a:t>
            </a:r>
            <a:r>
              <a:rPr kumimoji="1" lang="en-US" altLang="zh-CN" sz="16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eternakan</a:t>
            </a:r>
            <a:r>
              <a:rPr kumimoji="1" lang="en-US" altLang="zh-CN" sz="16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menjadi</a:t>
            </a:r>
            <a:r>
              <a:rPr kumimoji="1" lang="en-US" altLang="zh-CN" sz="16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lebih</a:t>
            </a:r>
            <a:r>
              <a:rPr kumimoji="1" lang="en-US" altLang="zh-CN" sz="16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baik</a:t>
            </a:r>
            <a:r>
              <a:rPr kumimoji="1" lang="en-US" altLang="zh-CN" sz="16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CN" sz="16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Kalimantan 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Selatan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lebih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mandiri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dalam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pemenuhan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produk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asal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hewan</a:t>
            </a:r>
            <a:r>
              <a:rPr kumimoji="1" lang="en-US" altLang="zh-CN" sz="16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.</a:t>
            </a:r>
            <a:endParaRPr kumimoji="1" lang="zh-CN" altLang="en-US" sz="3600" dirty="0"/>
          </a:p>
        </p:txBody>
      </p:sp>
      <p:sp>
        <p:nvSpPr>
          <p:cNvPr id="20" name="标题 1"/>
          <p:cNvSpPr txBox="1"/>
          <p:nvPr/>
        </p:nvSpPr>
        <p:spPr>
          <a:xfrm>
            <a:off x="7762465" y="3509090"/>
            <a:ext cx="4064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04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18900000">
            <a:off x="9583926" y="3380200"/>
            <a:ext cx="504003" cy="504000"/>
          </a:xfrm>
          <a:prstGeom prst="teardrop">
            <a:avLst/>
          </a:prstGeom>
          <a:gradFill>
            <a:gsLst>
              <a:gs pos="6000">
                <a:schemeClr val="accent1">
                  <a:lumMod val="40000"/>
                  <a:lumOff val="60000"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 scaled="0"/>
          </a:gradFill>
          <a:ln w="25400" cap="sq">
            <a:solidFill>
              <a:schemeClr val="bg1"/>
            </a:solidFill>
            <a:miter/>
          </a:ln>
          <a:effectLst>
            <a:outerShdw blurRad="254000" dist="127000" dir="5400000" sx="102000" sy="102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0" tIns="0" rIns="0" bIns="0" rtlCol="0" anchor="t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8215926" y="1425056"/>
            <a:ext cx="3240000" cy="43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Permasalahan</a:t>
            </a:r>
            <a:r>
              <a:rPr kumimoji="1" lang="en-US" altLang="zh-CN" sz="16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Pembangunan </a:t>
            </a:r>
            <a:r>
              <a:rPr kumimoji="1" lang="en-US" altLang="zh-CN" sz="16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Peternakan</a:t>
            </a:r>
            <a:endParaRPr kumimoji="1" lang="zh-CN" altLang="en-US" dirty="0"/>
          </a:p>
        </p:txBody>
      </p:sp>
      <p:sp>
        <p:nvSpPr>
          <p:cNvPr id="23" name="标题 1"/>
          <p:cNvSpPr txBox="1"/>
          <p:nvPr/>
        </p:nvSpPr>
        <p:spPr>
          <a:xfrm>
            <a:off x="8215926" y="1911934"/>
            <a:ext cx="3240000" cy="9209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CN" sz="14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Keterbatasan</a:t>
            </a:r>
            <a:r>
              <a:rPr kumimoji="1" lang="en-US" altLang="zh-CN" sz="14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4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Waktu</a:t>
            </a:r>
            <a:r>
              <a:rPr kumimoji="1" lang="en-US" altLang="zh-CN" sz="14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( </a:t>
            </a:r>
            <a:r>
              <a:rPr kumimoji="1" lang="en-US" altLang="zh-CN" sz="14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Melebihi</a:t>
            </a:r>
            <a:r>
              <a:rPr kumimoji="1" lang="en-US" altLang="zh-CN" sz="14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Jam </a:t>
            </a:r>
            <a:r>
              <a:rPr kumimoji="1" lang="en-US" altLang="zh-CN" sz="14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Kerja</a:t>
            </a:r>
            <a:r>
              <a:rPr kumimoji="1" lang="en-US" altLang="zh-CN" sz="14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Yang </a:t>
            </a:r>
            <a:r>
              <a:rPr kumimoji="1" lang="en-US" altLang="zh-CN" sz="14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ditentukan</a:t>
            </a:r>
            <a:r>
              <a:rPr kumimoji="1" lang="en-US" altLang="zh-CN" sz="14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),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CN" sz="14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Keterbatasan</a:t>
            </a:r>
            <a:r>
              <a:rPr kumimoji="1" lang="en-US" altLang="zh-CN" sz="14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4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Tenaga</a:t>
            </a:r>
            <a:r>
              <a:rPr kumimoji="1" lang="en-US" altLang="zh-CN" sz="14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CN" sz="14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Keterbatasan</a:t>
            </a:r>
            <a:r>
              <a:rPr kumimoji="1" lang="en-US" altLang="zh-CN" sz="14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4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Sarana</a:t>
            </a:r>
            <a:r>
              <a:rPr kumimoji="1" lang="en-US" altLang="zh-CN" sz="14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4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dan</a:t>
            </a:r>
            <a:r>
              <a:rPr kumimoji="1" lang="en-US" altLang="zh-CN" sz="14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4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Prasarana</a:t>
            </a:r>
            <a:r>
              <a:rPr kumimoji="1" lang="en-US" altLang="zh-CN" sz="14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CN" sz="14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Keterbatasan</a:t>
            </a:r>
            <a:r>
              <a:rPr kumimoji="1" lang="en-US" altLang="zh-CN" sz="14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4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Anggaran</a:t>
            </a:r>
            <a:endParaRPr kumimoji="1" lang="zh-CN" altLang="en-US" sz="4000" dirty="0"/>
          </a:p>
        </p:txBody>
      </p:sp>
      <p:sp>
        <p:nvSpPr>
          <p:cNvPr id="24" name="标题 1"/>
          <p:cNvSpPr txBox="1"/>
          <p:nvPr/>
        </p:nvSpPr>
        <p:spPr>
          <a:xfrm>
            <a:off x="9635604" y="3509090"/>
            <a:ext cx="4064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05</a:t>
            </a: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16200000" flipH="1">
            <a:off x="198465" y="623476"/>
            <a:ext cx="540562" cy="937497"/>
          </a:xfrm>
          <a:custGeom>
            <a:avLst/>
            <a:gdLst>
              <a:gd name="connsiteX0" fmla="*/ 0 w 812409"/>
              <a:gd name="connsiteY0" fmla="*/ 1532499 h 1564151"/>
              <a:gd name="connsiteX1" fmla="*/ 31653 w 812409"/>
              <a:gd name="connsiteY1" fmla="*/ 1564151 h 1564151"/>
              <a:gd name="connsiteX2" fmla="*/ 63304 w 812409"/>
              <a:gd name="connsiteY2" fmla="*/ 1532499 h 1564151"/>
              <a:gd name="connsiteX3" fmla="*/ 31653 w 812409"/>
              <a:gd name="connsiteY3" fmla="*/ 1500847 h 1564151"/>
              <a:gd name="connsiteX4" fmla="*/ 0 w 812409"/>
              <a:gd name="connsiteY4" fmla="*/ 1532499 h 1564151"/>
              <a:gd name="connsiteX5" fmla="*/ 187276 w 812409"/>
              <a:gd name="connsiteY5" fmla="*/ 1532499 h 1564151"/>
              <a:gd name="connsiteX6" fmla="*/ 218929 w 812409"/>
              <a:gd name="connsiteY6" fmla="*/ 1564151 h 1564151"/>
              <a:gd name="connsiteX7" fmla="*/ 250581 w 812409"/>
              <a:gd name="connsiteY7" fmla="*/ 1532499 h 1564151"/>
              <a:gd name="connsiteX8" fmla="*/ 218929 w 812409"/>
              <a:gd name="connsiteY8" fmla="*/ 1500847 h 1564151"/>
              <a:gd name="connsiteX9" fmla="*/ 187276 w 812409"/>
              <a:gd name="connsiteY9" fmla="*/ 1532499 h 1564151"/>
              <a:gd name="connsiteX10" fmla="*/ 374553 w 812409"/>
              <a:gd name="connsiteY10" fmla="*/ 1532499 h 1564151"/>
              <a:gd name="connsiteX11" fmla="*/ 406204 w 812409"/>
              <a:gd name="connsiteY11" fmla="*/ 1564151 h 1564151"/>
              <a:gd name="connsiteX12" fmla="*/ 437857 w 812409"/>
              <a:gd name="connsiteY12" fmla="*/ 1532499 h 1564151"/>
              <a:gd name="connsiteX13" fmla="*/ 406204 w 812409"/>
              <a:gd name="connsiteY13" fmla="*/ 1500847 h 1564151"/>
              <a:gd name="connsiteX14" fmla="*/ 374553 w 812409"/>
              <a:gd name="connsiteY14" fmla="*/ 1532499 h 1564151"/>
              <a:gd name="connsiteX15" fmla="*/ 561829 w 812409"/>
              <a:gd name="connsiteY15" fmla="*/ 1532499 h 1564151"/>
              <a:gd name="connsiteX16" fmla="*/ 593481 w 812409"/>
              <a:gd name="connsiteY16" fmla="*/ 1564151 h 1564151"/>
              <a:gd name="connsiteX17" fmla="*/ 625133 w 812409"/>
              <a:gd name="connsiteY17" fmla="*/ 1532499 h 1564151"/>
              <a:gd name="connsiteX18" fmla="*/ 593481 w 812409"/>
              <a:gd name="connsiteY18" fmla="*/ 1500847 h 1564151"/>
              <a:gd name="connsiteX19" fmla="*/ 561829 w 812409"/>
              <a:gd name="connsiteY19" fmla="*/ 1532499 h 1564151"/>
              <a:gd name="connsiteX20" fmla="*/ 749104 w 812409"/>
              <a:gd name="connsiteY20" fmla="*/ 1532499 h 1564151"/>
              <a:gd name="connsiteX21" fmla="*/ 780757 w 812409"/>
              <a:gd name="connsiteY21" fmla="*/ 1564151 h 1564151"/>
              <a:gd name="connsiteX22" fmla="*/ 812410 w 812409"/>
              <a:gd name="connsiteY22" fmla="*/ 1532499 h 1564151"/>
              <a:gd name="connsiteX23" fmla="*/ 780757 w 812409"/>
              <a:gd name="connsiteY23" fmla="*/ 1500847 h 1564151"/>
              <a:gd name="connsiteX24" fmla="*/ 749104 w 812409"/>
              <a:gd name="connsiteY24" fmla="*/ 1532499 h 1564151"/>
              <a:gd name="connsiteX25" fmla="*/ 187276 w 812409"/>
              <a:gd name="connsiteY25" fmla="*/ 1345223 h 1564151"/>
              <a:gd name="connsiteX26" fmla="*/ 218929 w 812409"/>
              <a:gd name="connsiteY26" fmla="*/ 1376875 h 1564151"/>
              <a:gd name="connsiteX27" fmla="*/ 250581 w 812409"/>
              <a:gd name="connsiteY27" fmla="*/ 1345223 h 1564151"/>
              <a:gd name="connsiteX28" fmla="*/ 218929 w 812409"/>
              <a:gd name="connsiteY28" fmla="*/ 1313571 h 1564151"/>
              <a:gd name="connsiteX29" fmla="*/ 187276 w 812409"/>
              <a:gd name="connsiteY29" fmla="*/ 1345223 h 1564151"/>
              <a:gd name="connsiteX30" fmla="*/ 374553 w 812409"/>
              <a:gd name="connsiteY30" fmla="*/ 1345223 h 1564151"/>
              <a:gd name="connsiteX31" fmla="*/ 406204 w 812409"/>
              <a:gd name="connsiteY31" fmla="*/ 1376875 h 1564151"/>
              <a:gd name="connsiteX32" fmla="*/ 437857 w 812409"/>
              <a:gd name="connsiteY32" fmla="*/ 1345223 h 1564151"/>
              <a:gd name="connsiteX33" fmla="*/ 406204 w 812409"/>
              <a:gd name="connsiteY33" fmla="*/ 1313571 h 1564151"/>
              <a:gd name="connsiteX34" fmla="*/ 374553 w 812409"/>
              <a:gd name="connsiteY34" fmla="*/ 1345223 h 1564151"/>
              <a:gd name="connsiteX35" fmla="*/ 561829 w 812409"/>
              <a:gd name="connsiteY35" fmla="*/ 1345223 h 1564151"/>
              <a:gd name="connsiteX36" fmla="*/ 593481 w 812409"/>
              <a:gd name="connsiteY36" fmla="*/ 1376875 h 1564151"/>
              <a:gd name="connsiteX37" fmla="*/ 625133 w 812409"/>
              <a:gd name="connsiteY37" fmla="*/ 1345223 h 1564151"/>
              <a:gd name="connsiteX38" fmla="*/ 593481 w 812409"/>
              <a:gd name="connsiteY38" fmla="*/ 1313571 h 1564151"/>
              <a:gd name="connsiteX39" fmla="*/ 561829 w 812409"/>
              <a:gd name="connsiteY39" fmla="*/ 1345223 h 1564151"/>
              <a:gd name="connsiteX40" fmla="*/ 749104 w 812409"/>
              <a:gd name="connsiteY40" fmla="*/ 1345223 h 1564151"/>
              <a:gd name="connsiteX41" fmla="*/ 780757 w 812409"/>
              <a:gd name="connsiteY41" fmla="*/ 1376875 h 1564151"/>
              <a:gd name="connsiteX42" fmla="*/ 812410 w 812409"/>
              <a:gd name="connsiteY42" fmla="*/ 1345223 h 1564151"/>
              <a:gd name="connsiteX43" fmla="*/ 780757 w 812409"/>
              <a:gd name="connsiteY43" fmla="*/ 1313571 h 1564151"/>
              <a:gd name="connsiteX44" fmla="*/ 749104 w 812409"/>
              <a:gd name="connsiteY44" fmla="*/ 1345223 h 1564151"/>
              <a:gd name="connsiteX45" fmla="*/ 187276 w 812409"/>
              <a:gd name="connsiteY45" fmla="*/ 1157947 h 1564151"/>
              <a:gd name="connsiteX46" fmla="*/ 218929 w 812409"/>
              <a:gd name="connsiteY46" fmla="*/ 1189599 h 1564151"/>
              <a:gd name="connsiteX47" fmla="*/ 250581 w 812409"/>
              <a:gd name="connsiteY47" fmla="*/ 1157947 h 1564151"/>
              <a:gd name="connsiteX48" fmla="*/ 218929 w 812409"/>
              <a:gd name="connsiteY48" fmla="*/ 1126295 h 1564151"/>
              <a:gd name="connsiteX49" fmla="*/ 187276 w 812409"/>
              <a:gd name="connsiteY49" fmla="*/ 1157947 h 1564151"/>
              <a:gd name="connsiteX50" fmla="*/ 374553 w 812409"/>
              <a:gd name="connsiteY50" fmla="*/ 1157947 h 1564151"/>
              <a:gd name="connsiteX51" fmla="*/ 406204 w 812409"/>
              <a:gd name="connsiteY51" fmla="*/ 1189599 h 1564151"/>
              <a:gd name="connsiteX52" fmla="*/ 437857 w 812409"/>
              <a:gd name="connsiteY52" fmla="*/ 1157947 h 1564151"/>
              <a:gd name="connsiteX53" fmla="*/ 406204 w 812409"/>
              <a:gd name="connsiteY53" fmla="*/ 1126295 h 1564151"/>
              <a:gd name="connsiteX54" fmla="*/ 374553 w 812409"/>
              <a:gd name="connsiteY54" fmla="*/ 1157947 h 1564151"/>
              <a:gd name="connsiteX55" fmla="*/ 561829 w 812409"/>
              <a:gd name="connsiteY55" fmla="*/ 1157947 h 1564151"/>
              <a:gd name="connsiteX56" fmla="*/ 593481 w 812409"/>
              <a:gd name="connsiteY56" fmla="*/ 1189599 h 1564151"/>
              <a:gd name="connsiteX57" fmla="*/ 625133 w 812409"/>
              <a:gd name="connsiteY57" fmla="*/ 1157947 h 1564151"/>
              <a:gd name="connsiteX58" fmla="*/ 593481 w 812409"/>
              <a:gd name="connsiteY58" fmla="*/ 1126295 h 1564151"/>
              <a:gd name="connsiteX59" fmla="*/ 561829 w 812409"/>
              <a:gd name="connsiteY59" fmla="*/ 1157947 h 1564151"/>
              <a:gd name="connsiteX60" fmla="*/ 749104 w 812409"/>
              <a:gd name="connsiteY60" fmla="*/ 1157947 h 1564151"/>
              <a:gd name="connsiteX61" fmla="*/ 780757 w 812409"/>
              <a:gd name="connsiteY61" fmla="*/ 1189599 h 1564151"/>
              <a:gd name="connsiteX62" fmla="*/ 812410 w 812409"/>
              <a:gd name="connsiteY62" fmla="*/ 1157947 h 1564151"/>
              <a:gd name="connsiteX63" fmla="*/ 780757 w 812409"/>
              <a:gd name="connsiteY63" fmla="*/ 1126295 h 1564151"/>
              <a:gd name="connsiteX64" fmla="*/ 749104 w 812409"/>
              <a:gd name="connsiteY64" fmla="*/ 1157947 h 1564151"/>
              <a:gd name="connsiteX65" fmla="*/ 187276 w 812409"/>
              <a:gd name="connsiteY65" fmla="*/ 970670 h 1564151"/>
              <a:gd name="connsiteX66" fmla="*/ 218929 w 812409"/>
              <a:gd name="connsiteY66" fmla="*/ 1002323 h 1564151"/>
              <a:gd name="connsiteX67" fmla="*/ 250581 w 812409"/>
              <a:gd name="connsiteY67" fmla="*/ 970670 h 1564151"/>
              <a:gd name="connsiteX68" fmla="*/ 218929 w 812409"/>
              <a:gd name="connsiteY68" fmla="*/ 939018 h 1564151"/>
              <a:gd name="connsiteX69" fmla="*/ 187276 w 812409"/>
              <a:gd name="connsiteY69" fmla="*/ 970670 h 1564151"/>
              <a:gd name="connsiteX70" fmla="*/ 374553 w 812409"/>
              <a:gd name="connsiteY70" fmla="*/ 970670 h 1564151"/>
              <a:gd name="connsiteX71" fmla="*/ 406204 w 812409"/>
              <a:gd name="connsiteY71" fmla="*/ 1002323 h 1564151"/>
              <a:gd name="connsiteX72" fmla="*/ 437857 w 812409"/>
              <a:gd name="connsiteY72" fmla="*/ 970670 h 1564151"/>
              <a:gd name="connsiteX73" fmla="*/ 406204 w 812409"/>
              <a:gd name="connsiteY73" fmla="*/ 939018 h 1564151"/>
              <a:gd name="connsiteX74" fmla="*/ 374553 w 812409"/>
              <a:gd name="connsiteY74" fmla="*/ 970670 h 1564151"/>
              <a:gd name="connsiteX75" fmla="*/ 561829 w 812409"/>
              <a:gd name="connsiteY75" fmla="*/ 970670 h 1564151"/>
              <a:gd name="connsiteX76" fmla="*/ 593481 w 812409"/>
              <a:gd name="connsiteY76" fmla="*/ 1002323 h 1564151"/>
              <a:gd name="connsiteX77" fmla="*/ 625133 w 812409"/>
              <a:gd name="connsiteY77" fmla="*/ 970670 h 1564151"/>
              <a:gd name="connsiteX78" fmla="*/ 593481 w 812409"/>
              <a:gd name="connsiteY78" fmla="*/ 939018 h 1564151"/>
              <a:gd name="connsiteX79" fmla="*/ 561829 w 812409"/>
              <a:gd name="connsiteY79" fmla="*/ 970670 h 1564151"/>
              <a:gd name="connsiteX80" fmla="*/ 749104 w 812409"/>
              <a:gd name="connsiteY80" fmla="*/ 970670 h 1564151"/>
              <a:gd name="connsiteX81" fmla="*/ 780757 w 812409"/>
              <a:gd name="connsiteY81" fmla="*/ 1002323 h 1564151"/>
              <a:gd name="connsiteX82" fmla="*/ 812410 w 812409"/>
              <a:gd name="connsiteY82" fmla="*/ 970670 h 1564151"/>
              <a:gd name="connsiteX83" fmla="*/ 780757 w 812409"/>
              <a:gd name="connsiteY83" fmla="*/ 939018 h 1564151"/>
              <a:gd name="connsiteX84" fmla="*/ 749104 w 812409"/>
              <a:gd name="connsiteY84" fmla="*/ 970670 h 1564151"/>
              <a:gd name="connsiteX85" fmla="*/ 187276 w 812409"/>
              <a:gd name="connsiteY85" fmla="*/ 783395 h 1564151"/>
              <a:gd name="connsiteX86" fmla="*/ 218929 w 812409"/>
              <a:gd name="connsiteY86" fmla="*/ 815047 h 1564151"/>
              <a:gd name="connsiteX87" fmla="*/ 250581 w 812409"/>
              <a:gd name="connsiteY87" fmla="*/ 783395 h 1564151"/>
              <a:gd name="connsiteX88" fmla="*/ 218929 w 812409"/>
              <a:gd name="connsiteY88" fmla="*/ 751742 h 1564151"/>
              <a:gd name="connsiteX89" fmla="*/ 187276 w 812409"/>
              <a:gd name="connsiteY89" fmla="*/ 783395 h 1564151"/>
              <a:gd name="connsiteX90" fmla="*/ 374553 w 812409"/>
              <a:gd name="connsiteY90" fmla="*/ 783395 h 1564151"/>
              <a:gd name="connsiteX91" fmla="*/ 406204 w 812409"/>
              <a:gd name="connsiteY91" fmla="*/ 815047 h 1564151"/>
              <a:gd name="connsiteX92" fmla="*/ 437857 w 812409"/>
              <a:gd name="connsiteY92" fmla="*/ 783395 h 1564151"/>
              <a:gd name="connsiteX93" fmla="*/ 406204 w 812409"/>
              <a:gd name="connsiteY93" fmla="*/ 751742 h 1564151"/>
              <a:gd name="connsiteX94" fmla="*/ 374553 w 812409"/>
              <a:gd name="connsiteY94" fmla="*/ 783395 h 1564151"/>
              <a:gd name="connsiteX95" fmla="*/ 561829 w 812409"/>
              <a:gd name="connsiteY95" fmla="*/ 783395 h 1564151"/>
              <a:gd name="connsiteX96" fmla="*/ 593481 w 812409"/>
              <a:gd name="connsiteY96" fmla="*/ 815047 h 1564151"/>
              <a:gd name="connsiteX97" fmla="*/ 625133 w 812409"/>
              <a:gd name="connsiteY97" fmla="*/ 783395 h 1564151"/>
              <a:gd name="connsiteX98" fmla="*/ 593481 w 812409"/>
              <a:gd name="connsiteY98" fmla="*/ 751742 h 1564151"/>
              <a:gd name="connsiteX99" fmla="*/ 561829 w 812409"/>
              <a:gd name="connsiteY99" fmla="*/ 783395 h 1564151"/>
              <a:gd name="connsiteX100" fmla="*/ 749104 w 812409"/>
              <a:gd name="connsiteY100" fmla="*/ 783395 h 1564151"/>
              <a:gd name="connsiteX101" fmla="*/ 780757 w 812409"/>
              <a:gd name="connsiteY101" fmla="*/ 815047 h 1564151"/>
              <a:gd name="connsiteX102" fmla="*/ 812410 w 812409"/>
              <a:gd name="connsiteY102" fmla="*/ 783395 h 1564151"/>
              <a:gd name="connsiteX103" fmla="*/ 780757 w 812409"/>
              <a:gd name="connsiteY103" fmla="*/ 751742 h 1564151"/>
              <a:gd name="connsiteX104" fmla="*/ 749104 w 812409"/>
              <a:gd name="connsiteY104" fmla="*/ 783395 h 1564151"/>
              <a:gd name="connsiteX105" fmla="*/ 187276 w 812409"/>
              <a:gd name="connsiteY105" fmla="*/ 596118 h 1564151"/>
              <a:gd name="connsiteX106" fmla="*/ 218929 w 812409"/>
              <a:gd name="connsiteY106" fmla="*/ 627770 h 1564151"/>
              <a:gd name="connsiteX107" fmla="*/ 250581 w 812409"/>
              <a:gd name="connsiteY107" fmla="*/ 596118 h 1564151"/>
              <a:gd name="connsiteX108" fmla="*/ 218929 w 812409"/>
              <a:gd name="connsiteY108" fmla="*/ 564466 h 1564151"/>
              <a:gd name="connsiteX109" fmla="*/ 187276 w 812409"/>
              <a:gd name="connsiteY109" fmla="*/ 596118 h 1564151"/>
              <a:gd name="connsiteX110" fmla="*/ 374553 w 812409"/>
              <a:gd name="connsiteY110" fmla="*/ 596118 h 1564151"/>
              <a:gd name="connsiteX111" fmla="*/ 406204 w 812409"/>
              <a:gd name="connsiteY111" fmla="*/ 627770 h 1564151"/>
              <a:gd name="connsiteX112" fmla="*/ 437857 w 812409"/>
              <a:gd name="connsiteY112" fmla="*/ 596118 h 1564151"/>
              <a:gd name="connsiteX113" fmla="*/ 406204 w 812409"/>
              <a:gd name="connsiteY113" fmla="*/ 564466 h 1564151"/>
              <a:gd name="connsiteX114" fmla="*/ 374553 w 812409"/>
              <a:gd name="connsiteY114" fmla="*/ 596118 h 1564151"/>
              <a:gd name="connsiteX115" fmla="*/ 561829 w 812409"/>
              <a:gd name="connsiteY115" fmla="*/ 596118 h 1564151"/>
              <a:gd name="connsiteX116" fmla="*/ 593481 w 812409"/>
              <a:gd name="connsiteY116" fmla="*/ 627770 h 1564151"/>
              <a:gd name="connsiteX117" fmla="*/ 625133 w 812409"/>
              <a:gd name="connsiteY117" fmla="*/ 596118 h 1564151"/>
              <a:gd name="connsiteX118" fmla="*/ 593481 w 812409"/>
              <a:gd name="connsiteY118" fmla="*/ 564466 h 1564151"/>
              <a:gd name="connsiteX119" fmla="*/ 561829 w 812409"/>
              <a:gd name="connsiteY119" fmla="*/ 596118 h 1564151"/>
              <a:gd name="connsiteX120" fmla="*/ 749104 w 812409"/>
              <a:gd name="connsiteY120" fmla="*/ 596118 h 1564151"/>
              <a:gd name="connsiteX121" fmla="*/ 780757 w 812409"/>
              <a:gd name="connsiteY121" fmla="*/ 627770 h 1564151"/>
              <a:gd name="connsiteX122" fmla="*/ 812410 w 812409"/>
              <a:gd name="connsiteY122" fmla="*/ 596118 h 1564151"/>
              <a:gd name="connsiteX123" fmla="*/ 780757 w 812409"/>
              <a:gd name="connsiteY123" fmla="*/ 564466 h 1564151"/>
              <a:gd name="connsiteX124" fmla="*/ 749104 w 812409"/>
              <a:gd name="connsiteY124" fmla="*/ 596118 h 1564151"/>
              <a:gd name="connsiteX125" fmla="*/ 187276 w 812409"/>
              <a:gd name="connsiteY125" fmla="*/ 408842 h 1564151"/>
              <a:gd name="connsiteX126" fmla="*/ 218929 w 812409"/>
              <a:gd name="connsiteY126" fmla="*/ 440495 h 1564151"/>
              <a:gd name="connsiteX127" fmla="*/ 250581 w 812409"/>
              <a:gd name="connsiteY127" fmla="*/ 408842 h 1564151"/>
              <a:gd name="connsiteX128" fmla="*/ 218929 w 812409"/>
              <a:gd name="connsiteY128" fmla="*/ 377190 h 1564151"/>
              <a:gd name="connsiteX129" fmla="*/ 187276 w 812409"/>
              <a:gd name="connsiteY129" fmla="*/ 408842 h 1564151"/>
              <a:gd name="connsiteX130" fmla="*/ 374553 w 812409"/>
              <a:gd name="connsiteY130" fmla="*/ 408842 h 1564151"/>
              <a:gd name="connsiteX131" fmla="*/ 406204 w 812409"/>
              <a:gd name="connsiteY131" fmla="*/ 440495 h 1564151"/>
              <a:gd name="connsiteX132" fmla="*/ 437857 w 812409"/>
              <a:gd name="connsiteY132" fmla="*/ 408842 h 1564151"/>
              <a:gd name="connsiteX133" fmla="*/ 406204 w 812409"/>
              <a:gd name="connsiteY133" fmla="*/ 377190 h 1564151"/>
              <a:gd name="connsiteX134" fmla="*/ 374553 w 812409"/>
              <a:gd name="connsiteY134" fmla="*/ 408842 h 1564151"/>
              <a:gd name="connsiteX135" fmla="*/ 561829 w 812409"/>
              <a:gd name="connsiteY135" fmla="*/ 408842 h 1564151"/>
              <a:gd name="connsiteX136" fmla="*/ 593481 w 812409"/>
              <a:gd name="connsiteY136" fmla="*/ 440495 h 1564151"/>
              <a:gd name="connsiteX137" fmla="*/ 625133 w 812409"/>
              <a:gd name="connsiteY137" fmla="*/ 408842 h 1564151"/>
              <a:gd name="connsiteX138" fmla="*/ 593481 w 812409"/>
              <a:gd name="connsiteY138" fmla="*/ 377190 h 1564151"/>
              <a:gd name="connsiteX139" fmla="*/ 561829 w 812409"/>
              <a:gd name="connsiteY139" fmla="*/ 408842 h 1564151"/>
              <a:gd name="connsiteX140" fmla="*/ 749104 w 812409"/>
              <a:gd name="connsiteY140" fmla="*/ 408842 h 1564151"/>
              <a:gd name="connsiteX141" fmla="*/ 780757 w 812409"/>
              <a:gd name="connsiteY141" fmla="*/ 440495 h 1564151"/>
              <a:gd name="connsiteX142" fmla="*/ 812410 w 812409"/>
              <a:gd name="connsiteY142" fmla="*/ 408842 h 1564151"/>
              <a:gd name="connsiteX143" fmla="*/ 780757 w 812409"/>
              <a:gd name="connsiteY143" fmla="*/ 377190 h 1564151"/>
              <a:gd name="connsiteX144" fmla="*/ 749104 w 812409"/>
              <a:gd name="connsiteY144" fmla="*/ 408842 h 1564151"/>
              <a:gd name="connsiteX145" fmla="*/ 187276 w 812409"/>
              <a:gd name="connsiteY145" fmla="*/ 218928 h 1564151"/>
              <a:gd name="connsiteX146" fmla="*/ 218929 w 812409"/>
              <a:gd name="connsiteY146" fmla="*/ 250581 h 1564151"/>
              <a:gd name="connsiteX147" fmla="*/ 250581 w 812409"/>
              <a:gd name="connsiteY147" fmla="*/ 218928 h 1564151"/>
              <a:gd name="connsiteX148" fmla="*/ 218929 w 812409"/>
              <a:gd name="connsiteY148" fmla="*/ 187276 h 1564151"/>
              <a:gd name="connsiteX149" fmla="*/ 187276 w 812409"/>
              <a:gd name="connsiteY149" fmla="*/ 218928 h 1564151"/>
              <a:gd name="connsiteX150" fmla="*/ 374553 w 812409"/>
              <a:gd name="connsiteY150" fmla="*/ 218928 h 1564151"/>
              <a:gd name="connsiteX151" fmla="*/ 406204 w 812409"/>
              <a:gd name="connsiteY151" fmla="*/ 250581 h 1564151"/>
              <a:gd name="connsiteX152" fmla="*/ 437857 w 812409"/>
              <a:gd name="connsiteY152" fmla="*/ 218928 h 1564151"/>
              <a:gd name="connsiteX153" fmla="*/ 406204 w 812409"/>
              <a:gd name="connsiteY153" fmla="*/ 187276 h 1564151"/>
              <a:gd name="connsiteX154" fmla="*/ 374553 w 812409"/>
              <a:gd name="connsiteY154" fmla="*/ 218928 h 1564151"/>
              <a:gd name="connsiteX155" fmla="*/ 561829 w 812409"/>
              <a:gd name="connsiteY155" fmla="*/ 218928 h 1564151"/>
              <a:gd name="connsiteX156" fmla="*/ 593481 w 812409"/>
              <a:gd name="connsiteY156" fmla="*/ 250581 h 1564151"/>
              <a:gd name="connsiteX157" fmla="*/ 625133 w 812409"/>
              <a:gd name="connsiteY157" fmla="*/ 218928 h 1564151"/>
              <a:gd name="connsiteX158" fmla="*/ 593481 w 812409"/>
              <a:gd name="connsiteY158" fmla="*/ 187276 h 1564151"/>
              <a:gd name="connsiteX159" fmla="*/ 561829 w 812409"/>
              <a:gd name="connsiteY159" fmla="*/ 218928 h 1564151"/>
              <a:gd name="connsiteX160" fmla="*/ 749104 w 812409"/>
              <a:gd name="connsiteY160" fmla="*/ 218928 h 1564151"/>
              <a:gd name="connsiteX161" fmla="*/ 780757 w 812409"/>
              <a:gd name="connsiteY161" fmla="*/ 250581 h 1564151"/>
              <a:gd name="connsiteX162" fmla="*/ 812410 w 812409"/>
              <a:gd name="connsiteY162" fmla="*/ 218928 h 1564151"/>
              <a:gd name="connsiteX163" fmla="*/ 780757 w 812409"/>
              <a:gd name="connsiteY163" fmla="*/ 187276 h 1564151"/>
              <a:gd name="connsiteX164" fmla="*/ 749104 w 812409"/>
              <a:gd name="connsiteY164" fmla="*/ 218928 h 1564151"/>
              <a:gd name="connsiteX165" fmla="*/ 187276 w 812409"/>
              <a:gd name="connsiteY165" fmla="*/ 31652 h 1564151"/>
              <a:gd name="connsiteX166" fmla="*/ 218929 w 812409"/>
              <a:gd name="connsiteY166" fmla="*/ 63304 h 1564151"/>
              <a:gd name="connsiteX167" fmla="*/ 250581 w 812409"/>
              <a:gd name="connsiteY167" fmla="*/ 31652 h 1564151"/>
              <a:gd name="connsiteX168" fmla="*/ 218929 w 812409"/>
              <a:gd name="connsiteY168" fmla="*/ 0 h 1564151"/>
              <a:gd name="connsiteX169" fmla="*/ 187276 w 812409"/>
              <a:gd name="connsiteY169" fmla="*/ 31652 h 1564151"/>
              <a:gd name="connsiteX170" fmla="*/ 374553 w 812409"/>
              <a:gd name="connsiteY170" fmla="*/ 31652 h 1564151"/>
              <a:gd name="connsiteX171" fmla="*/ 406204 w 812409"/>
              <a:gd name="connsiteY171" fmla="*/ 63304 h 1564151"/>
              <a:gd name="connsiteX172" fmla="*/ 437857 w 812409"/>
              <a:gd name="connsiteY172" fmla="*/ 31652 h 1564151"/>
              <a:gd name="connsiteX173" fmla="*/ 406204 w 812409"/>
              <a:gd name="connsiteY173" fmla="*/ 0 h 1564151"/>
              <a:gd name="connsiteX174" fmla="*/ 374553 w 812409"/>
              <a:gd name="connsiteY174" fmla="*/ 31652 h 1564151"/>
              <a:gd name="connsiteX175" fmla="*/ 561829 w 812409"/>
              <a:gd name="connsiteY175" fmla="*/ 31652 h 1564151"/>
              <a:gd name="connsiteX176" fmla="*/ 593481 w 812409"/>
              <a:gd name="connsiteY176" fmla="*/ 63304 h 1564151"/>
              <a:gd name="connsiteX177" fmla="*/ 625133 w 812409"/>
              <a:gd name="connsiteY177" fmla="*/ 31652 h 1564151"/>
              <a:gd name="connsiteX178" fmla="*/ 593481 w 812409"/>
              <a:gd name="connsiteY178" fmla="*/ 0 h 1564151"/>
              <a:gd name="connsiteX179" fmla="*/ 561829 w 812409"/>
              <a:gd name="connsiteY179" fmla="*/ 31652 h 1564151"/>
              <a:gd name="connsiteX180" fmla="*/ 749104 w 812409"/>
              <a:gd name="connsiteY180" fmla="*/ 31652 h 1564151"/>
              <a:gd name="connsiteX181" fmla="*/ 780757 w 812409"/>
              <a:gd name="connsiteY181" fmla="*/ 63304 h 1564151"/>
              <a:gd name="connsiteX182" fmla="*/ 812410 w 812409"/>
              <a:gd name="connsiteY182" fmla="*/ 31652 h 1564151"/>
              <a:gd name="connsiteX183" fmla="*/ 780757 w 812409"/>
              <a:gd name="connsiteY183" fmla="*/ 0 h 1564151"/>
              <a:gd name="connsiteX184" fmla="*/ 749104 w 812409"/>
              <a:gd name="connsiteY184" fmla="*/ 31652 h 1564151"/>
              <a:gd name="connsiteX185" fmla="*/ 31653 w 812409"/>
              <a:gd name="connsiteY185" fmla="*/ 1379513 h 1564151"/>
              <a:gd name="connsiteX186" fmla="*/ 63304 w 812409"/>
              <a:gd name="connsiteY186" fmla="*/ 1347861 h 1564151"/>
              <a:gd name="connsiteX187" fmla="*/ 31653 w 812409"/>
              <a:gd name="connsiteY187" fmla="*/ 1316208 h 1564151"/>
              <a:gd name="connsiteX188" fmla="*/ 0 w 812409"/>
              <a:gd name="connsiteY188" fmla="*/ 1347861 h 1564151"/>
              <a:gd name="connsiteX189" fmla="*/ 31653 w 812409"/>
              <a:gd name="connsiteY189" fmla="*/ 1379513 h 1564151"/>
              <a:gd name="connsiteX190" fmla="*/ 31653 w 812409"/>
              <a:gd name="connsiteY190" fmla="*/ 1189599 h 1564151"/>
              <a:gd name="connsiteX191" fmla="*/ 63304 w 812409"/>
              <a:gd name="connsiteY191" fmla="*/ 1157947 h 1564151"/>
              <a:gd name="connsiteX192" fmla="*/ 31653 w 812409"/>
              <a:gd name="connsiteY192" fmla="*/ 1126295 h 1564151"/>
              <a:gd name="connsiteX193" fmla="*/ 0 w 812409"/>
              <a:gd name="connsiteY193" fmla="*/ 1157947 h 1564151"/>
              <a:gd name="connsiteX194" fmla="*/ 31653 w 812409"/>
              <a:gd name="connsiteY194" fmla="*/ 1189599 h 1564151"/>
              <a:gd name="connsiteX195" fmla="*/ 31653 w 812409"/>
              <a:gd name="connsiteY195" fmla="*/ 1002323 h 1564151"/>
              <a:gd name="connsiteX196" fmla="*/ 63304 w 812409"/>
              <a:gd name="connsiteY196" fmla="*/ 970670 h 1564151"/>
              <a:gd name="connsiteX197" fmla="*/ 31653 w 812409"/>
              <a:gd name="connsiteY197" fmla="*/ 939018 h 1564151"/>
              <a:gd name="connsiteX198" fmla="*/ 0 w 812409"/>
              <a:gd name="connsiteY198" fmla="*/ 970670 h 1564151"/>
              <a:gd name="connsiteX199" fmla="*/ 31653 w 812409"/>
              <a:gd name="connsiteY199" fmla="*/ 1002323 h 1564151"/>
              <a:gd name="connsiteX200" fmla="*/ 31653 w 812409"/>
              <a:gd name="connsiteY200" fmla="*/ 815047 h 1564151"/>
              <a:gd name="connsiteX201" fmla="*/ 63304 w 812409"/>
              <a:gd name="connsiteY201" fmla="*/ 783395 h 1564151"/>
              <a:gd name="connsiteX202" fmla="*/ 31653 w 812409"/>
              <a:gd name="connsiteY202" fmla="*/ 751742 h 1564151"/>
              <a:gd name="connsiteX203" fmla="*/ 0 w 812409"/>
              <a:gd name="connsiteY203" fmla="*/ 783395 h 1564151"/>
              <a:gd name="connsiteX204" fmla="*/ 31653 w 812409"/>
              <a:gd name="connsiteY204" fmla="*/ 815047 h 1564151"/>
              <a:gd name="connsiteX205" fmla="*/ 31653 w 812409"/>
              <a:gd name="connsiteY205" fmla="*/ 627770 h 1564151"/>
              <a:gd name="connsiteX206" fmla="*/ 63304 w 812409"/>
              <a:gd name="connsiteY206" fmla="*/ 596118 h 1564151"/>
              <a:gd name="connsiteX207" fmla="*/ 31653 w 812409"/>
              <a:gd name="connsiteY207" fmla="*/ 564466 h 1564151"/>
              <a:gd name="connsiteX208" fmla="*/ 0 w 812409"/>
              <a:gd name="connsiteY208" fmla="*/ 596118 h 1564151"/>
              <a:gd name="connsiteX209" fmla="*/ 31653 w 812409"/>
              <a:gd name="connsiteY209" fmla="*/ 627770 h 1564151"/>
              <a:gd name="connsiteX210" fmla="*/ 31653 w 812409"/>
              <a:gd name="connsiteY210" fmla="*/ 440495 h 1564151"/>
              <a:gd name="connsiteX211" fmla="*/ 63304 w 812409"/>
              <a:gd name="connsiteY211" fmla="*/ 408842 h 1564151"/>
              <a:gd name="connsiteX212" fmla="*/ 31653 w 812409"/>
              <a:gd name="connsiteY212" fmla="*/ 377190 h 1564151"/>
              <a:gd name="connsiteX213" fmla="*/ 0 w 812409"/>
              <a:gd name="connsiteY213" fmla="*/ 408842 h 1564151"/>
              <a:gd name="connsiteX214" fmla="*/ 31653 w 812409"/>
              <a:gd name="connsiteY214" fmla="*/ 440495 h 1564151"/>
              <a:gd name="connsiteX215" fmla="*/ 31653 w 812409"/>
              <a:gd name="connsiteY215" fmla="*/ 253218 h 1564151"/>
              <a:gd name="connsiteX216" fmla="*/ 63304 w 812409"/>
              <a:gd name="connsiteY216" fmla="*/ 221566 h 1564151"/>
              <a:gd name="connsiteX217" fmla="*/ 31653 w 812409"/>
              <a:gd name="connsiteY217" fmla="*/ 189914 h 1564151"/>
              <a:gd name="connsiteX218" fmla="*/ 0 w 812409"/>
              <a:gd name="connsiteY218" fmla="*/ 221566 h 1564151"/>
              <a:gd name="connsiteX219" fmla="*/ 31653 w 812409"/>
              <a:gd name="connsiteY219" fmla="*/ 253218 h 1564151"/>
              <a:gd name="connsiteX220" fmla="*/ 31653 w 812409"/>
              <a:gd name="connsiteY220" fmla="*/ 65942 h 1564151"/>
              <a:gd name="connsiteX221" fmla="*/ 63304 w 812409"/>
              <a:gd name="connsiteY221" fmla="*/ 34290 h 1564151"/>
              <a:gd name="connsiteX222" fmla="*/ 31653 w 812409"/>
              <a:gd name="connsiteY222" fmla="*/ 2637 h 1564151"/>
              <a:gd name="connsiteX223" fmla="*/ 0 w 812409"/>
              <a:gd name="connsiteY223" fmla="*/ 34290 h 1564151"/>
              <a:gd name="connsiteX224" fmla="*/ 31653 w 812409"/>
              <a:gd name="connsiteY224" fmla="*/ 65942 h 1564151"/>
            </a:gdLst>
            <a:ahLst/>
            <a:cxnLst/>
            <a:rect l="l" t="t" r="r" b="b"/>
            <a:pathLst>
              <a:path w="812409" h="1564151">
                <a:moveTo>
                  <a:pt x="0" y="1532499"/>
                </a:moveTo>
                <a:cubicBezTo>
                  <a:pt x="0" y="1550963"/>
                  <a:pt x="15826" y="1564151"/>
                  <a:pt x="31653" y="1564151"/>
                </a:cubicBezTo>
                <a:cubicBezTo>
                  <a:pt x="50116" y="1564151"/>
                  <a:pt x="63304" y="1548325"/>
                  <a:pt x="63304" y="1532499"/>
                </a:cubicBezTo>
                <a:cubicBezTo>
                  <a:pt x="63304" y="1516673"/>
                  <a:pt x="47479" y="1500847"/>
                  <a:pt x="31653" y="1500847"/>
                </a:cubicBezTo>
                <a:cubicBezTo>
                  <a:pt x="13188" y="1500847"/>
                  <a:pt x="0" y="1516673"/>
                  <a:pt x="0" y="1532499"/>
                </a:cubicBezTo>
                <a:close/>
                <a:moveTo>
                  <a:pt x="187276" y="1532499"/>
                </a:moveTo>
                <a:cubicBezTo>
                  <a:pt x="187276" y="1550963"/>
                  <a:pt x="203103" y="1564151"/>
                  <a:pt x="218929" y="1564151"/>
                </a:cubicBezTo>
                <a:cubicBezTo>
                  <a:pt x="237392" y="1564151"/>
                  <a:pt x="250581" y="1548325"/>
                  <a:pt x="250581" y="1532499"/>
                </a:cubicBezTo>
                <a:cubicBezTo>
                  <a:pt x="250581" y="1516673"/>
                  <a:pt x="234754" y="1500847"/>
                  <a:pt x="218929" y="1500847"/>
                </a:cubicBezTo>
                <a:cubicBezTo>
                  <a:pt x="200465" y="1500847"/>
                  <a:pt x="187276" y="1516673"/>
                  <a:pt x="187276" y="1532499"/>
                </a:cubicBezTo>
                <a:close/>
                <a:moveTo>
                  <a:pt x="374553" y="1532499"/>
                </a:moveTo>
                <a:cubicBezTo>
                  <a:pt x="374553" y="1550963"/>
                  <a:pt x="390379" y="1564151"/>
                  <a:pt x="406204" y="1564151"/>
                </a:cubicBezTo>
                <a:cubicBezTo>
                  <a:pt x="424669" y="1564151"/>
                  <a:pt x="437857" y="1548325"/>
                  <a:pt x="437857" y="1532499"/>
                </a:cubicBezTo>
                <a:cubicBezTo>
                  <a:pt x="437857" y="1516673"/>
                  <a:pt x="422031" y="1500847"/>
                  <a:pt x="406204" y="1500847"/>
                </a:cubicBezTo>
                <a:cubicBezTo>
                  <a:pt x="387741" y="1500847"/>
                  <a:pt x="374553" y="1516673"/>
                  <a:pt x="374553" y="1532499"/>
                </a:cubicBezTo>
                <a:close/>
                <a:moveTo>
                  <a:pt x="561829" y="1532499"/>
                </a:moveTo>
                <a:cubicBezTo>
                  <a:pt x="561829" y="1550963"/>
                  <a:pt x="577654" y="1564151"/>
                  <a:pt x="593481" y="1564151"/>
                </a:cubicBezTo>
                <a:cubicBezTo>
                  <a:pt x="611945" y="1564151"/>
                  <a:pt x="625133" y="1548325"/>
                  <a:pt x="625133" y="1532499"/>
                </a:cubicBezTo>
                <a:cubicBezTo>
                  <a:pt x="625133" y="1516673"/>
                  <a:pt x="609307" y="1500847"/>
                  <a:pt x="593481" y="1500847"/>
                </a:cubicBezTo>
                <a:cubicBezTo>
                  <a:pt x="575017" y="1500847"/>
                  <a:pt x="561829" y="1516673"/>
                  <a:pt x="561829" y="1532499"/>
                </a:cubicBezTo>
                <a:close/>
                <a:moveTo>
                  <a:pt x="749104" y="1532499"/>
                </a:moveTo>
                <a:cubicBezTo>
                  <a:pt x="749104" y="1550963"/>
                  <a:pt x="764931" y="1564151"/>
                  <a:pt x="780757" y="1564151"/>
                </a:cubicBezTo>
                <a:cubicBezTo>
                  <a:pt x="799221" y="1564151"/>
                  <a:pt x="812410" y="1548325"/>
                  <a:pt x="812410" y="1532499"/>
                </a:cubicBezTo>
                <a:cubicBezTo>
                  <a:pt x="812410" y="1516673"/>
                  <a:pt x="796583" y="1500847"/>
                  <a:pt x="780757" y="1500847"/>
                </a:cubicBezTo>
                <a:cubicBezTo>
                  <a:pt x="764931" y="1500847"/>
                  <a:pt x="749104" y="1516673"/>
                  <a:pt x="749104" y="1532499"/>
                </a:cubicBezTo>
                <a:close/>
                <a:moveTo>
                  <a:pt x="187276" y="1345223"/>
                </a:moveTo>
                <a:cubicBezTo>
                  <a:pt x="187276" y="1363687"/>
                  <a:pt x="203103" y="1376875"/>
                  <a:pt x="218929" y="1376875"/>
                </a:cubicBezTo>
                <a:cubicBezTo>
                  <a:pt x="237392" y="1376875"/>
                  <a:pt x="250581" y="1361049"/>
                  <a:pt x="250581" y="1345223"/>
                </a:cubicBezTo>
                <a:cubicBezTo>
                  <a:pt x="250581" y="1326759"/>
                  <a:pt x="234754" y="1313571"/>
                  <a:pt x="218929" y="1313571"/>
                </a:cubicBezTo>
                <a:cubicBezTo>
                  <a:pt x="200465" y="1313571"/>
                  <a:pt x="187276" y="1326759"/>
                  <a:pt x="187276" y="1345223"/>
                </a:cubicBezTo>
                <a:close/>
                <a:moveTo>
                  <a:pt x="374553" y="1345223"/>
                </a:moveTo>
                <a:cubicBezTo>
                  <a:pt x="374553" y="1363687"/>
                  <a:pt x="390379" y="1376875"/>
                  <a:pt x="406204" y="1376875"/>
                </a:cubicBezTo>
                <a:cubicBezTo>
                  <a:pt x="424669" y="1376875"/>
                  <a:pt x="437857" y="1361049"/>
                  <a:pt x="437857" y="1345223"/>
                </a:cubicBezTo>
                <a:cubicBezTo>
                  <a:pt x="437857" y="1326759"/>
                  <a:pt x="422031" y="1313571"/>
                  <a:pt x="406204" y="1313571"/>
                </a:cubicBezTo>
                <a:cubicBezTo>
                  <a:pt x="387741" y="1313571"/>
                  <a:pt x="374553" y="1326759"/>
                  <a:pt x="374553" y="1345223"/>
                </a:cubicBezTo>
                <a:close/>
                <a:moveTo>
                  <a:pt x="561829" y="1345223"/>
                </a:moveTo>
                <a:cubicBezTo>
                  <a:pt x="561829" y="1363687"/>
                  <a:pt x="577654" y="1376875"/>
                  <a:pt x="593481" y="1376875"/>
                </a:cubicBezTo>
                <a:cubicBezTo>
                  <a:pt x="611945" y="1376875"/>
                  <a:pt x="625133" y="1361049"/>
                  <a:pt x="625133" y="1345223"/>
                </a:cubicBezTo>
                <a:cubicBezTo>
                  <a:pt x="625133" y="1326759"/>
                  <a:pt x="609307" y="1313571"/>
                  <a:pt x="593481" y="1313571"/>
                </a:cubicBezTo>
                <a:cubicBezTo>
                  <a:pt x="575017" y="1313571"/>
                  <a:pt x="561829" y="1326759"/>
                  <a:pt x="561829" y="1345223"/>
                </a:cubicBezTo>
                <a:close/>
                <a:moveTo>
                  <a:pt x="749104" y="1345223"/>
                </a:moveTo>
                <a:cubicBezTo>
                  <a:pt x="749104" y="1363687"/>
                  <a:pt x="764931" y="1376875"/>
                  <a:pt x="780757" y="1376875"/>
                </a:cubicBezTo>
                <a:cubicBezTo>
                  <a:pt x="799221" y="1376875"/>
                  <a:pt x="812410" y="1361049"/>
                  <a:pt x="812410" y="1345223"/>
                </a:cubicBezTo>
                <a:cubicBezTo>
                  <a:pt x="812410" y="1326759"/>
                  <a:pt x="796583" y="1313571"/>
                  <a:pt x="780757" y="1313571"/>
                </a:cubicBezTo>
                <a:cubicBezTo>
                  <a:pt x="764931" y="1313571"/>
                  <a:pt x="749104" y="1326759"/>
                  <a:pt x="749104" y="1345223"/>
                </a:cubicBezTo>
                <a:close/>
                <a:moveTo>
                  <a:pt x="187276" y="1157947"/>
                </a:moveTo>
                <a:cubicBezTo>
                  <a:pt x="187276" y="1176411"/>
                  <a:pt x="203103" y="1189599"/>
                  <a:pt x="218929" y="1189599"/>
                </a:cubicBezTo>
                <a:cubicBezTo>
                  <a:pt x="237392" y="1189599"/>
                  <a:pt x="250581" y="1173773"/>
                  <a:pt x="250581" y="1157947"/>
                </a:cubicBezTo>
                <a:cubicBezTo>
                  <a:pt x="250581" y="1139483"/>
                  <a:pt x="234754" y="1126295"/>
                  <a:pt x="218929" y="1126295"/>
                </a:cubicBezTo>
                <a:cubicBezTo>
                  <a:pt x="200465" y="1126295"/>
                  <a:pt x="187276" y="1139483"/>
                  <a:pt x="187276" y="1157947"/>
                </a:cubicBezTo>
                <a:close/>
                <a:moveTo>
                  <a:pt x="374553" y="1157947"/>
                </a:moveTo>
                <a:cubicBezTo>
                  <a:pt x="374553" y="1176411"/>
                  <a:pt x="390379" y="1189599"/>
                  <a:pt x="406204" y="1189599"/>
                </a:cubicBezTo>
                <a:cubicBezTo>
                  <a:pt x="424669" y="1189599"/>
                  <a:pt x="437857" y="1173773"/>
                  <a:pt x="437857" y="1157947"/>
                </a:cubicBezTo>
                <a:cubicBezTo>
                  <a:pt x="437857" y="1139483"/>
                  <a:pt x="422031" y="1126295"/>
                  <a:pt x="406204" y="1126295"/>
                </a:cubicBezTo>
                <a:cubicBezTo>
                  <a:pt x="387741" y="1126295"/>
                  <a:pt x="374553" y="1139483"/>
                  <a:pt x="374553" y="1157947"/>
                </a:cubicBezTo>
                <a:close/>
                <a:moveTo>
                  <a:pt x="561829" y="1157947"/>
                </a:moveTo>
                <a:cubicBezTo>
                  <a:pt x="561829" y="1176411"/>
                  <a:pt x="577654" y="1189599"/>
                  <a:pt x="593481" y="1189599"/>
                </a:cubicBezTo>
                <a:cubicBezTo>
                  <a:pt x="611945" y="1189599"/>
                  <a:pt x="625133" y="1173773"/>
                  <a:pt x="625133" y="1157947"/>
                </a:cubicBezTo>
                <a:cubicBezTo>
                  <a:pt x="625133" y="1139483"/>
                  <a:pt x="609307" y="1126295"/>
                  <a:pt x="593481" y="1126295"/>
                </a:cubicBezTo>
                <a:cubicBezTo>
                  <a:pt x="575017" y="1126295"/>
                  <a:pt x="561829" y="1139483"/>
                  <a:pt x="561829" y="1157947"/>
                </a:cubicBezTo>
                <a:close/>
                <a:moveTo>
                  <a:pt x="749104" y="1157947"/>
                </a:moveTo>
                <a:cubicBezTo>
                  <a:pt x="749104" y="1176411"/>
                  <a:pt x="764931" y="1189599"/>
                  <a:pt x="780757" y="1189599"/>
                </a:cubicBezTo>
                <a:cubicBezTo>
                  <a:pt x="799221" y="1189599"/>
                  <a:pt x="812410" y="1173773"/>
                  <a:pt x="812410" y="1157947"/>
                </a:cubicBezTo>
                <a:cubicBezTo>
                  <a:pt x="812410" y="1139483"/>
                  <a:pt x="796583" y="1126295"/>
                  <a:pt x="780757" y="1126295"/>
                </a:cubicBezTo>
                <a:cubicBezTo>
                  <a:pt x="764931" y="1126295"/>
                  <a:pt x="749104" y="1139483"/>
                  <a:pt x="749104" y="1157947"/>
                </a:cubicBezTo>
                <a:close/>
                <a:moveTo>
                  <a:pt x="187276" y="970670"/>
                </a:moveTo>
                <a:cubicBezTo>
                  <a:pt x="187276" y="989135"/>
                  <a:pt x="203103" y="1002323"/>
                  <a:pt x="218929" y="1002323"/>
                </a:cubicBezTo>
                <a:cubicBezTo>
                  <a:pt x="237392" y="1002323"/>
                  <a:pt x="250581" y="986497"/>
                  <a:pt x="250581" y="970670"/>
                </a:cubicBezTo>
                <a:cubicBezTo>
                  <a:pt x="250581" y="952207"/>
                  <a:pt x="234754" y="939018"/>
                  <a:pt x="218929" y="939018"/>
                </a:cubicBezTo>
                <a:cubicBezTo>
                  <a:pt x="200465" y="939018"/>
                  <a:pt x="187276" y="952207"/>
                  <a:pt x="187276" y="970670"/>
                </a:cubicBezTo>
                <a:close/>
                <a:moveTo>
                  <a:pt x="374553" y="970670"/>
                </a:moveTo>
                <a:cubicBezTo>
                  <a:pt x="374553" y="989135"/>
                  <a:pt x="390379" y="1002323"/>
                  <a:pt x="406204" y="1002323"/>
                </a:cubicBezTo>
                <a:cubicBezTo>
                  <a:pt x="424669" y="1002323"/>
                  <a:pt x="437857" y="986497"/>
                  <a:pt x="437857" y="970670"/>
                </a:cubicBezTo>
                <a:cubicBezTo>
                  <a:pt x="437857" y="952207"/>
                  <a:pt x="422031" y="939018"/>
                  <a:pt x="406204" y="939018"/>
                </a:cubicBezTo>
                <a:cubicBezTo>
                  <a:pt x="387741" y="939018"/>
                  <a:pt x="374553" y="952207"/>
                  <a:pt x="374553" y="970670"/>
                </a:cubicBezTo>
                <a:close/>
                <a:moveTo>
                  <a:pt x="561829" y="970670"/>
                </a:moveTo>
                <a:cubicBezTo>
                  <a:pt x="561829" y="989135"/>
                  <a:pt x="577654" y="1002323"/>
                  <a:pt x="593481" y="1002323"/>
                </a:cubicBezTo>
                <a:cubicBezTo>
                  <a:pt x="611945" y="1002323"/>
                  <a:pt x="625133" y="986497"/>
                  <a:pt x="625133" y="970670"/>
                </a:cubicBezTo>
                <a:cubicBezTo>
                  <a:pt x="625133" y="952207"/>
                  <a:pt x="609307" y="939018"/>
                  <a:pt x="593481" y="939018"/>
                </a:cubicBezTo>
                <a:cubicBezTo>
                  <a:pt x="575017" y="939018"/>
                  <a:pt x="561829" y="952207"/>
                  <a:pt x="561829" y="970670"/>
                </a:cubicBezTo>
                <a:close/>
                <a:moveTo>
                  <a:pt x="749104" y="970670"/>
                </a:moveTo>
                <a:cubicBezTo>
                  <a:pt x="749104" y="989135"/>
                  <a:pt x="764931" y="1002323"/>
                  <a:pt x="780757" y="1002323"/>
                </a:cubicBezTo>
                <a:cubicBezTo>
                  <a:pt x="799221" y="1002323"/>
                  <a:pt x="812410" y="986497"/>
                  <a:pt x="812410" y="970670"/>
                </a:cubicBezTo>
                <a:cubicBezTo>
                  <a:pt x="812410" y="952207"/>
                  <a:pt x="796583" y="939018"/>
                  <a:pt x="780757" y="939018"/>
                </a:cubicBezTo>
                <a:cubicBezTo>
                  <a:pt x="764931" y="939018"/>
                  <a:pt x="749104" y="952207"/>
                  <a:pt x="749104" y="970670"/>
                </a:cubicBezTo>
                <a:close/>
                <a:moveTo>
                  <a:pt x="187276" y="783395"/>
                </a:moveTo>
                <a:cubicBezTo>
                  <a:pt x="187276" y="801858"/>
                  <a:pt x="203103" y="815047"/>
                  <a:pt x="218929" y="815047"/>
                </a:cubicBezTo>
                <a:cubicBezTo>
                  <a:pt x="237392" y="815047"/>
                  <a:pt x="250581" y="799220"/>
                  <a:pt x="250581" y="783395"/>
                </a:cubicBezTo>
                <a:cubicBezTo>
                  <a:pt x="250581" y="764931"/>
                  <a:pt x="234754" y="751742"/>
                  <a:pt x="218929" y="751742"/>
                </a:cubicBezTo>
                <a:cubicBezTo>
                  <a:pt x="200465" y="751742"/>
                  <a:pt x="187276" y="764931"/>
                  <a:pt x="187276" y="783395"/>
                </a:cubicBezTo>
                <a:close/>
                <a:moveTo>
                  <a:pt x="374553" y="783395"/>
                </a:moveTo>
                <a:cubicBezTo>
                  <a:pt x="374553" y="801858"/>
                  <a:pt x="390379" y="815047"/>
                  <a:pt x="406204" y="815047"/>
                </a:cubicBezTo>
                <a:cubicBezTo>
                  <a:pt x="424669" y="815047"/>
                  <a:pt x="437857" y="799220"/>
                  <a:pt x="437857" y="783395"/>
                </a:cubicBezTo>
                <a:cubicBezTo>
                  <a:pt x="437857" y="764931"/>
                  <a:pt x="422031" y="751742"/>
                  <a:pt x="406204" y="751742"/>
                </a:cubicBezTo>
                <a:cubicBezTo>
                  <a:pt x="387741" y="751742"/>
                  <a:pt x="374553" y="764931"/>
                  <a:pt x="374553" y="783395"/>
                </a:cubicBezTo>
                <a:close/>
                <a:moveTo>
                  <a:pt x="561829" y="783395"/>
                </a:moveTo>
                <a:cubicBezTo>
                  <a:pt x="561829" y="801858"/>
                  <a:pt x="577654" y="815047"/>
                  <a:pt x="593481" y="815047"/>
                </a:cubicBezTo>
                <a:cubicBezTo>
                  <a:pt x="611945" y="815047"/>
                  <a:pt x="625133" y="799220"/>
                  <a:pt x="625133" y="783395"/>
                </a:cubicBezTo>
                <a:cubicBezTo>
                  <a:pt x="625133" y="764931"/>
                  <a:pt x="609307" y="751742"/>
                  <a:pt x="593481" y="751742"/>
                </a:cubicBezTo>
                <a:cubicBezTo>
                  <a:pt x="575017" y="751742"/>
                  <a:pt x="561829" y="764931"/>
                  <a:pt x="561829" y="783395"/>
                </a:cubicBezTo>
                <a:close/>
                <a:moveTo>
                  <a:pt x="749104" y="783395"/>
                </a:moveTo>
                <a:cubicBezTo>
                  <a:pt x="749104" y="801858"/>
                  <a:pt x="764931" y="815047"/>
                  <a:pt x="780757" y="815047"/>
                </a:cubicBezTo>
                <a:cubicBezTo>
                  <a:pt x="799221" y="815047"/>
                  <a:pt x="812410" y="799220"/>
                  <a:pt x="812410" y="783395"/>
                </a:cubicBezTo>
                <a:cubicBezTo>
                  <a:pt x="812410" y="764931"/>
                  <a:pt x="796583" y="751742"/>
                  <a:pt x="780757" y="751742"/>
                </a:cubicBezTo>
                <a:cubicBezTo>
                  <a:pt x="764931" y="751742"/>
                  <a:pt x="749104" y="764931"/>
                  <a:pt x="749104" y="783395"/>
                </a:cubicBezTo>
                <a:close/>
                <a:moveTo>
                  <a:pt x="187276" y="596118"/>
                </a:moveTo>
                <a:cubicBezTo>
                  <a:pt x="187276" y="614582"/>
                  <a:pt x="203103" y="627770"/>
                  <a:pt x="218929" y="627770"/>
                </a:cubicBezTo>
                <a:cubicBezTo>
                  <a:pt x="237392" y="627770"/>
                  <a:pt x="250581" y="611945"/>
                  <a:pt x="250581" y="596118"/>
                </a:cubicBezTo>
                <a:cubicBezTo>
                  <a:pt x="250581" y="580292"/>
                  <a:pt x="234754" y="564466"/>
                  <a:pt x="218929" y="564466"/>
                </a:cubicBezTo>
                <a:cubicBezTo>
                  <a:pt x="200465" y="561828"/>
                  <a:pt x="187276" y="577654"/>
                  <a:pt x="187276" y="596118"/>
                </a:cubicBezTo>
                <a:close/>
                <a:moveTo>
                  <a:pt x="374553" y="596118"/>
                </a:moveTo>
                <a:cubicBezTo>
                  <a:pt x="374553" y="614582"/>
                  <a:pt x="390379" y="627770"/>
                  <a:pt x="406204" y="627770"/>
                </a:cubicBezTo>
                <a:cubicBezTo>
                  <a:pt x="424669" y="627770"/>
                  <a:pt x="437857" y="611945"/>
                  <a:pt x="437857" y="596118"/>
                </a:cubicBezTo>
                <a:cubicBezTo>
                  <a:pt x="437857" y="580292"/>
                  <a:pt x="422031" y="564466"/>
                  <a:pt x="406204" y="564466"/>
                </a:cubicBezTo>
                <a:cubicBezTo>
                  <a:pt x="387741" y="561828"/>
                  <a:pt x="374553" y="577654"/>
                  <a:pt x="374553" y="596118"/>
                </a:cubicBezTo>
                <a:close/>
                <a:moveTo>
                  <a:pt x="561829" y="596118"/>
                </a:moveTo>
                <a:cubicBezTo>
                  <a:pt x="561829" y="614582"/>
                  <a:pt x="577654" y="627770"/>
                  <a:pt x="593481" y="627770"/>
                </a:cubicBezTo>
                <a:cubicBezTo>
                  <a:pt x="611945" y="627770"/>
                  <a:pt x="625133" y="611945"/>
                  <a:pt x="625133" y="596118"/>
                </a:cubicBezTo>
                <a:cubicBezTo>
                  <a:pt x="625133" y="580292"/>
                  <a:pt x="609307" y="564466"/>
                  <a:pt x="593481" y="564466"/>
                </a:cubicBezTo>
                <a:cubicBezTo>
                  <a:pt x="575017" y="561828"/>
                  <a:pt x="561829" y="577654"/>
                  <a:pt x="561829" y="596118"/>
                </a:cubicBezTo>
                <a:close/>
                <a:moveTo>
                  <a:pt x="749104" y="596118"/>
                </a:moveTo>
                <a:cubicBezTo>
                  <a:pt x="749104" y="614582"/>
                  <a:pt x="764931" y="627770"/>
                  <a:pt x="780757" y="627770"/>
                </a:cubicBezTo>
                <a:cubicBezTo>
                  <a:pt x="799221" y="627770"/>
                  <a:pt x="812410" y="611945"/>
                  <a:pt x="812410" y="596118"/>
                </a:cubicBezTo>
                <a:cubicBezTo>
                  <a:pt x="812410" y="580292"/>
                  <a:pt x="796583" y="564466"/>
                  <a:pt x="780757" y="564466"/>
                </a:cubicBezTo>
                <a:cubicBezTo>
                  <a:pt x="764931" y="561828"/>
                  <a:pt x="749104" y="577654"/>
                  <a:pt x="749104" y="596118"/>
                </a:cubicBezTo>
                <a:close/>
                <a:moveTo>
                  <a:pt x="187276" y="408842"/>
                </a:moveTo>
                <a:cubicBezTo>
                  <a:pt x="187276" y="427306"/>
                  <a:pt x="203103" y="440495"/>
                  <a:pt x="218929" y="440495"/>
                </a:cubicBezTo>
                <a:cubicBezTo>
                  <a:pt x="237392" y="440495"/>
                  <a:pt x="250581" y="424668"/>
                  <a:pt x="250581" y="408842"/>
                </a:cubicBezTo>
                <a:cubicBezTo>
                  <a:pt x="250581" y="390378"/>
                  <a:pt x="234754" y="377190"/>
                  <a:pt x="218929" y="377190"/>
                </a:cubicBezTo>
                <a:cubicBezTo>
                  <a:pt x="200465" y="374552"/>
                  <a:pt x="187276" y="390378"/>
                  <a:pt x="187276" y="408842"/>
                </a:cubicBezTo>
                <a:close/>
                <a:moveTo>
                  <a:pt x="374553" y="408842"/>
                </a:moveTo>
                <a:cubicBezTo>
                  <a:pt x="374553" y="427306"/>
                  <a:pt x="390379" y="440495"/>
                  <a:pt x="406204" y="440495"/>
                </a:cubicBezTo>
                <a:cubicBezTo>
                  <a:pt x="424669" y="440495"/>
                  <a:pt x="437857" y="424668"/>
                  <a:pt x="437857" y="408842"/>
                </a:cubicBezTo>
                <a:cubicBezTo>
                  <a:pt x="437857" y="390378"/>
                  <a:pt x="422031" y="377190"/>
                  <a:pt x="406204" y="377190"/>
                </a:cubicBezTo>
                <a:cubicBezTo>
                  <a:pt x="387741" y="374552"/>
                  <a:pt x="374553" y="390378"/>
                  <a:pt x="374553" y="408842"/>
                </a:cubicBezTo>
                <a:close/>
                <a:moveTo>
                  <a:pt x="561829" y="408842"/>
                </a:moveTo>
                <a:cubicBezTo>
                  <a:pt x="561829" y="427306"/>
                  <a:pt x="577654" y="440495"/>
                  <a:pt x="593481" y="440495"/>
                </a:cubicBezTo>
                <a:cubicBezTo>
                  <a:pt x="611945" y="440495"/>
                  <a:pt x="625133" y="424668"/>
                  <a:pt x="625133" y="408842"/>
                </a:cubicBezTo>
                <a:cubicBezTo>
                  <a:pt x="625133" y="390378"/>
                  <a:pt x="609307" y="377190"/>
                  <a:pt x="593481" y="377190"/>
                </a:cubicBezTo>
                <a:cubicBezTo>
                  <a:pt x="575017" y="374552"/>
                  <a:pt x="561829" y="390378"/>
                  <a:pt x="561829" y="408842"/>
                </a:cubicBezTo>
                <a:close/>
                <a:moveTo>
                  <a:pt x="749104" y="408842"/>
                </a:moveTo>
                <a:cubicBezTo>
                  <a:pt x="749104" y="427306"/>
                  <a:pt x="764931" y="440495"/>
                  <a:pt x="780757" y="440495"/>
                </a:cubicBezTo>
                <a:cubicBezTo>
                  <a:pt x="799221" y="440495"/>
                  <a:pt x="812410" y="424668"/>
                  <a:pt x="812410" y="408842"/>
                </a:cubicBezTo>
                <a:cubicBezTo>
                  <a:pt x="812410" y="390378"/>
                  <a:pt x="796583" y="377190"/>
                  <a:pt x="780757" y="377190"/>
                </a:cubicBezTo>
                <a:cubicBezTo>
                  <a:pt x="764931" y="374552"/>
                  <a:pt x="749104" y="390378"/>
                  <a:pt x="749104" y="408842"/>
                </a:cubicBezTo>
                <a:close/>
                <a:moveTo>
                  <a:pt x="187276" y="218928"/>
                </a:moveTo>
                <a:cubicBezTo>
                  <a:pt x="187276" y="237392"/>
                  <a:pt x="203103" y="250581"/>
                  <a:pt x="218929" y="250581"/>
                </a:cubicBezTo>
                <a:cubicBezTo>
                  <a:pt x="237392" y="250581"/>
                  <a:pt x="250581" y="234754"/>
                  <a:pt x="250581" y="218928"/>
                </a:cubicBezTo>
                <a:cubicBezTo>
                  <a:pt x="250581" y="200464"/>
                  <a:pt x="234754" y="187276"/>
                  <a:pt x="218929" y="187276"/>
                </a:cubicBezTo>
                <a:cubicBezTo>
                  <a:pt x="200465" y="187276"/>
                  <a:pt x="187276" y="203102"/>
                  <a:pt x="187276" y="218928"/>
                </a:cubicBezTo>
                <a:close/>
                <a:moveTo>
                  <a:pt x="374553" y="218928"/>
                </a:moveTo>
                <a:cubicBezTo>
                  <a:pt x="374553" y="237392"/>
                  <a:pt x="390379" y="250581"/>
                  <a:pt x="406204" y="250581"/>
                </a:cubicBezTo>
                <a:cubicBezTo>
                  <a:pt x="424669" y="250581"/>
                  <a:pt x="437857" y="234754"/>
                  <a:pt x="437857" y="218928"/>
                </a:cubicBezTo>
                <a:cubicBezTo>
                  <a:pt x="437857" y="200464"/>
                  <a:pt x="422031" y="187276"/>
                  <a:pt x="406204" y="187276"/>
                </a:cubicBezTo>
                <a:cubicBezTo>
                  <a:pt x="387741" y="187276"/>
                  <a:pt x="374553" y="203102"/>
                  <a:pt x="374553" y="218928"/>
                </a:cubicBezTo>
                <a:close/>
                <a:moveTo>
                  <a:pt x="561829" y="218928"/>
                </a:moveTo>
                <a:cubicBezTo>
                  <a:pt x="561829" y="237392"/>
                  <a:pt x="577654" y="250581"/>
                  <a:pt x="593481" y="250581"/>
                </a:cubicBezTo>
                <a:cubicBezTo>
                  <a:pt x="611945" y="250581"/>
                  <a:pt x="625133" y="234754"/>
                  <a:pt x="625133" y="218928"/>
                </a:cubicBezTo>
                <a:cubicBezTo>
                  <a:pt x="625133" y="200464"/>
                  <a:pt x="609307" y="187276"/>
                  <a:pt x="593481" y="187276"/>
                </a:cubicBezTo>
                <a:cubicBezTo>
                  <a:pt x="575017" y="187276"/>
                  <a:pt x="561829" y="203102"/>
                  <a:pt x="561829" y="218928"/>
                </a:cubicBezTo>
                <a:close/>
                <a:moveTo>
                  <a:pt x="749104" y="218928"/>
                </a:moveTo>
                <a:cubicBezTo>
                  <a:pt x="749104" y="237392"/>
                  <a:pt x="764931" y="250581"/>
                  <a:pt x="780757" y="250581"/>
                </a:cubicBezTo>
                <a:cubicBezTo>
                  <a:pt x="799221" y="250581"/>
                  <a:pt x="812410" y="234754"/>
                  <a:pt x="812410" y="218928"/>
                </a:cubicBezTo>
                <a:cubicBezTo>
                  <a:pt x="812410" y="200464"/>
                  <a:pt x="796583" y="187276"/>
                  <a:pt x="780757" y="187276"/>
                </a:cubicBezTo>
                <a:cubicBezTo>
                  <a:pt x="764931" y="187276"/>
                  <a:pt x="749104" y="203102"/>
                  <a:pt x="749104" y="218928"/>
                </a:cubicBezTo>
                <a:close/>
                <a:moveTo>
                  <a:pt x="187276" y="31652"/>
                </a:moveTo>
                <a:cubicBezTo>
                  <a:pt x="187276" y="50116"/>
                  <a:pt x="203103" y="63304"/>
                  <a:pt x="218929" y="63304"/>
                </a:cubicBezTo>
                <a:cubicBezTo>
                  <a:pt x="237392" y="63304"/>
                  <a:pt x="250581" y="47478"/>
                  <a:pt x="250581" y="31652"/>
                </a:cubicBezTo>
                <a:cubicBezTo>
                  <a:pt x="250581" y="15826"/>
                  <a:pt x="234754" y="0"/>
                  <a:pt x="218929" y="0"/>
                </a:cubicBezTo>
                <a:cubicBezTo>
                  <a:pt x="200465" y="0"/>
                  <a:pt x="187276" y="15826"/>
                  <a:pt x="187276" y="31652"/>
                </a:cubicBezTo>
                <a:close/>
                <a:moveTo>
                  <a:pt x="374553" y="31652"/>
                </a:moveTo>
                <a:cubicBezTo>
                  <a:pt x="374553" y="50116"/>
                  <a:pt x="390379" y="63304"/>
                  <a:pt x="406204" y="63304"/>
                </a:cubicBezTo>
                <a:cubicBezTo>
                  <a:pt x="424669" y="63304"/>
                  <a:pt x="437857" y="47478"/>
                  <a:pt x="437857" y="31652"/>
                </a:cubicBezTo>
                <a:cubicBezTo>
                  <a:pt x="437857" y="15826"/>
                  <a:pt x="422031" y="0"/>
                  <a:pt x="406204" y="0"/>
                </a:cubicBezTo>
                <a:cubicBezTo>
                  <a:pt x="387741" y="0"/>
                  <a:pt x="374553" y="15826"/>
                  <a:pt x="374553" y="31652"/>
                </a:cubicBezTo>
                <a:close/>
                <a:moveTo>
                  <a:pt x="561829" y="31652"/>
                </a:moveTo>
                <a:cubicBezTo>
                  <a:pt x="561829" y="50116"/>
                  <a:pt x="577654" y="63304"/>
                  <a:pt x="593481" y="63304"/>
                </a:cubicBezTo>
                <a:cubicBezTo>
                  <a:pt x="611945" y="63304"/>
                  <a:pt x="625133" y="47478"/>
                  <a:pt x="625133" y="31652"/>
                </a:cubicBezTo>
                <a:cubicBezTo>
                  <a:pt x="625133" y="15826"/>
                  <a:pt x="609307" y="0"/>
                  <a:pt x="593481" y="0"/>
                </a:cubicBezTo>
                <a:cubicBezTo>
                  <a:pt x="575017" y="0"/>
                  <a:pt x="561829" y="15826"/>
                  <a:pt x="561829" y="31652"/>
                </a:cubicBezTo>
                <a:close/>
                <a:moveTo>
                  <a:pt x="749104" y="31652"/>
                </a:moveTo>
                <a:cubicBezTo>
                  <a:pt x="749104" y="50116"/>
                  <a:pt x="764931" y="63304"/>
                  <a:pt x="780757" y="63304"/>
                </a:cubicBezTo>
                <a:cubicBezTo>
                  <a:pt x="799221" y="63304"/>
                  <a:pt x="812410" y="47478"/>
                  <a:pt x="812410" y="31652"/>
                </a:cubicBezTo>
                <a:cubicBezTo>
                  <a:pt x="812410" y="15826"/>
                  <a:pt x="796583" y="0"/>
                  <a:pt x="780757" y="0"/>
                </a:cubicBezTo>
                <a:cubicBezTo>
                  <a:pt x="764931" y="0"/>
                  <a:pt x="749104" y="15826"/>
                  <a:pt x="749104" y="31652"/>
                </a:cubicBezTo>
                <a:close/>
                <a:moveTo>
                  <a:pt x="31653" y="1379513"/>
                </a:moveTo>
                <a:cubicBezTo>
                  <a:pt x="50116" y="1379513"/>
                  <a:pt x="63304" y="1363687"/>
                  <a:pt x="63304" y="1347861"/>
                </a:cubicBezTo>
                <a:cubicBezTo>
                  <a:pt x="63304" y="1329397"/>
                  <a:pt x="47479" y="1316208"/>
                  <a:pt x="31653" y="1316208"/>
                </a:cubicBezTo>
                <a:cubicBezTo>
                  <a:pt x="13188" y="1316208"/>
                  <a:pt x="0" y="1332035"/>
                  <a:pt x="0" y="1347861"/>
                </a:cubicBezTo>
                <a:cubicBezTo>
                  <a:pt x="0" y="1363687"/>
                  <a:pt x="13188" y="1379513"/>
                  <a:pt x="31653" y="1379513"/>
                </a:cubicBezTo>
                <a:close/>
                <a:moveTo>
                  <a:pt x="31653" y="1189599"/>
                </a:moveTo>
                <a:cubicBezTo>
                  <a:pt x="50116" y="1189599"/>
                  <a:pt x="63304" y="1173773"/>
                  <a:pt x="63304" y="1157947"/>
                </a:cubicBezTo>
                <a:cubicBezTo>
                  <a:pt x="63304" y="1139483"/>
                  <a:pt x="47479" y="1126295"/>
                  <a:pt x="31653" y="1126295"/>
                </a:cubicBezTo>
                <a:cubicBezTo>
                  <a:pt x="13188" y="1126295"/>
                  <a:pt x="0" y="1142121"/>
                  <a:pt x="0" y="1157947"/>
                </a:cubicBezTo>
                <a:cubicBezTo>
                  <a:pt x="0" y="1176411"/>
                  <a:pt x="13188" y="1189599"/>
                  <a:pt x="31653" y="1189599"/>
                </a:cubicBezTo>
                <a:close/>
                <a:moveTo>
                  <a:pt x="31653" y="1002323"/>
                </a:moveTo>
                <a:cubicBezTo>
                  <a:pt x="50116" y="1002323"/>
                  <a:pt x="63304" y="986497"/>
                  <a:pt x="63304" y="970670"/>
                </a:cubicBezTo>
                <a:cubicBezTo>
                  <a:pt x="63304" y="952207"/>
                  <a:pt x="47479" y="939018"/>
                  <a:pt x="31653" y="939018"/>
                </a:cubicBezTo>
                <a:cubicBezTo>
                  <a:pt x="13188" y="939018"/>
                  <a:pt x="0" y="954845"/>
                  <a:pt x="0" y="970670"/>
                </a:cubicBezTo>
                <a:cubicBezTo>
                  <a:pt x="0" y="989135"/>
                  <a:pt x="13188" y="1002323"/>
                  <a:pt x="31653" y="1002323"/>
                </a:cubicBezTo>
                <a:close/>
                <a:moveTo>
                  <a:pt x="31653" y="815047"/>
                </a:moveTo>
                <a:cubicBezTo>
                  <a:pt x="50116" y="815047"/>
                  <a:pt x="63304" y="799220"/>
                  <a:pt x="63304" y="783395"/>
                </a:cubicBezTo>
                <a:cubicBezTo>
                  <a:pt x="63304" y="764931"/>
                  <a:pt x="47479" y="751742"/>
                  <a:pt x="31653" y="751742"/>
                </a:cubicBezTo>
                <a:cubicBezTo>
                  <a:pt x="13188" y="751742"/>
                  <a:pt x="0" y="767568"/>
                  <a:pt x="0" y="783395"/>
                </a:cubicBezTo>
                <a:cubicBezTo>
                  <a:pt x="0" y="801858"/>
                  <a:pt x="13188" y="815047"/>
                  <a:pt x="31653" y="815047"/>
                </a:cubicBezTo>
                <a:close/>
                <a:moveTo>
                  <a:pt x="31653" y="627770"/>
                </a:moveTo>
                <a:cubicBezTo>
                  <a:pt x="50116" y="627770"/>
                  <a:pt x="63304" y="611945"/>
                  <a:pt x="63304" y="596118"/>
                </a:cubicBezTo>
                <a:cubicBezTo>
                  <a:pt x="63304" y="580292"/>
                  <a:pt x="47479" y="564466"/>
                  <a:pt x="31653" y="564466"/>
                </a:cubicBezTo>
                <a:cubicBezTo>
                  <a:pt x="13188" y="564466"/>
                  <a:pt x="0" y="580292"/>
                  <a:pt x="0" y="596118"/>
                </a:cubicBezTo>
                <a:cubicBezTo>
                  <a:pt x="0" y="611945"/>
                  <a:pt x="13188" y="627770"/>
                  <a:pt x="31653" y="627770"/>
                </a:cubicBezTo>
                <a:close/>
                <a:moveTo>
                  <a:pt x="31653" y="440495"/>
                </a:moveTo>
                <a:cubicBezTo>
                  <a:pt x="50116" y="440495"/>
                  <a:pt x="63304" y="424668"/>
                  <a:pt x="63304" y="408842"/>
                </a:cubicBezTo>
                <a:cubicBezTo>
                  <a:pt x="63304" y="390378"/>
                  <a:pt x="47479" y="377190"/>
                  <a:pt x="31653" y="377190"/>
                </a:cubicBezTo>
                <a:cubicBezTo>
                  <a:pt x="13188" y="377190"/>
                  <a:pt x="0" y="393016"/>
                  <a:pt x="0" y="408842"/>
                </a:cubicBezTo>
                <a:cubicBezTo>
                  <a:pt x="0" y="424668"/>
                  <a:pt x="13188" y="440495"/>
                  <a:pt x="31653" y="440495"/>
                </a:cubicBezTo>
                <a:close/>
                <a:moveTo>
                  <a:pt x="31653" y="253218"/>
                </a:moveTo>
                <a:cubicBezTo>
                  <a:pt x="50116" y="253218"/>
                  <a:pt x="63304" y="237392"/>
                  <a:pt x="63304" y="221566"/>
                </a:cubicBezTo>
                <a:cubicBezTo>
                  <a:pt x="63304" y="203102"/>
                  <a:pt x="47479" y="189914"/>
                  <a:pt x="31653" y="189914"/>
                </a:cubicBezTo>
                <a:cubicBezTo>
                  <a:pt x="13188" y="189914"/>
                  <a:pt x="0" y="205740"/>
                  <a:pt x="0" y="221566"/>
                </a:cubicBezTo>
                <a:cubicBezTo>
                  <a:pt x="0" y="237392"/>
                  <a:pt x="13188" y="253218"/>
                  <a:pt x="31653" y="253218"/>
                </a:cubicBezTo>
                <a:close/>
                <a:moveTo>
                  <a:pt x="31653" y="65942"/>
                </a:moveTo>
                <a:cubicBezTo>
                  <a:pt x="50116" y="65942"/>
                  <a:pt x="63304" y="50116"/>
                  <a:pt x="63304" y="34290"/>
                </a:cubicBezTo>
                <a:cubicBezTo>
                  <a:pt x="63304" y="18464"/>
                  <a:pt x="47479" y="2637"/>
                  <a:pt x="31653" y="2637"/>
                </a:cubicBezTo>
                <a:cubicBezTo>
                  <a:pt x="13188" y="2637"/>
                  <a:pt x="0" y="18464"/>
                  <a:pt x="0" y="34290"/>
                </a:cubicBezTo>
                <a:cubicBezTo>
                  <a:pt x="0" y="50116"/>
                  <a:pt x="13188" y="65942"/>
                  <a:pt x="31653" y="6594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2700000" scaled="0"/>
          </a:gradFill>
          <a:ln w="26366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189030" y="-12700"/>
            <a:ext cx="1136003" cy="1143000"/>
          </a:xfrm>
          <a:custGeom>
            <a:avLst/>
            <a:gdLst>
              <a:gd name="connsiteX0" fmla="*/ 2393599 w 2484463"/>
              <a:gd name="connsiteY0" fmla="*/ 1454 h 2444263"/>
              <a:gd name="connsiteX1" fmla="*/ 2393599 w 2484463"/>
              <a:gd name="connsiteY1" fmla="*/ -127 h 2444263"/>
              <a:gd name="connsiteX2" fmla="*/ 90786 w 2484463"/>
              <a:gd name="connsiteY2" fmla="*/ -127 h 2444263"/>
              <a:gd name="connsiteX3" fmla="*/ 90786 w 2484463"/>
              <a:gd name="connsiteY3" fmla="*/ 1454 h 2444263"/>
              <a:gd name="connsiteX4" fmla="*/ -39 w 2484463"/>
              <a:gd name="connsiteY4" fmla="*/ 24640 h 2444263"/>
              <a:gd name="connsiteX5" fmla="*/ 59056 w 2484463"/>
              <a:gd name="connsiteY5" fmla="*/ 72029 h 2444263"/>
              <a:gd name="connsiteX6" fmla="*/ 90786 w 2484463"/>
              <a:gd name="connsiteY6" fmla="*/ 158601 h 2444263"/>
              <a:gd name="connsiteX7" fmla="*/ 90786 w 2484463"/>
              <a:gd name="connsiteY7" fmla="*/ 158601 h 2444263"/>
              <a:gd name="connsiteX8" fmla="*/ 106934 w 2484463"/>
              <a:gd name="connsiteY8" fmla="*/ 1840166 h 2444263"/>
              <a:gd name="connsiteX9" fmla="*/ 109456 w 2484463"/>
              <a:gd name="connsiteY9" fmla="*/ 1851834 h 2444263"/>
              <a:gd name="connsiteX10" fmla="*/ 851339 w 2484463"/>
              <a:gd name="connsiteY10" fmla="*/ 2444137 h 2444263"/>
              <a:gd name="connsiteX11" fmla="*/ 1633046 w 2484463"/>
              <a:gd name="connsiteY11" fmla="*/ 2444137 h 2444263"/>
              <a:gd name="connsiteX12" fmla="*/ 2374930 w 2484463"/>
              <a:gd name="connsiteY12" fmla="*/ 1851797 h 2444263"/>
              <a:gd name="connsiteX13" fmla="*/ 2377414 w 2484463"/>
              <a:gd name="connsiteY13" fmla="*/ 1840166 h 2444263"/>
              <a:gd name="connsiteX14" fmla="*/ 2393599 w 2484463"/>
              <a:gd name="connsiteY14" fmla="*/ 158601 h 2444263"/>
              <a:gd name="connsiteX15" fmla="*/ 2393599 w 2484463"/>
              <a:gd name="connsiteY15" fmla="*/ 158601 h 2444263"/>
              <a:gd name="connsiteX16" fmla="*/ 2425330 w 2484463"/>
              <a:gd name="connsiteY16" fmla="*/ 72029 h 2444263"/>
              <a:gd name="connsiteX17" fmla="*/ 2484424 w 2484463"/>
              <a:gd name="connsiteY17" fmla="*/ 24640 h 2444263"/>
              <a:gd name="connsiteX18" fmla="*/ 2393599 w 2484463"/>
              <a:gd name="connsiteY18" fmla="*/ 1454 h 2444263"/>
            </a:gdLst>
            <a:ahLst/>
            <a:cxnLst/>
            <a:rect l="l" t="t" r="r" b="b"/>
            <a:pathLst>
              <a:path w="2484463" h="2444263">
                <a:moveTo>
                  <a:pt x="2393599" y="1454"/>
                </a:moveTo>
                <a:lnTo>
                  <a:pt x="2393599" y="-127"/>
                </a:lnTo>
                <a:lnTo>
                  <a:pt x="90786" y="-127"/>
                </a:lnTo>
                <a:lnTo>
                  <a:pt x="90786" y="1454"/>
                </a:lnTo>
                <a:cubicBezTo>
                  <a:pt x="59508" y="4578"/>
                  <a:pt x="28906" y="12407"/>
                  <a:pt x="-39" y="24640"/>
                </a:cubicBezTo>
                <a:cubicBezTo>
                  <a:pt x="22395" y="36685"/>
                  <a:pt x="42419" y="52757"/>
                  <a:pt x="59056" y="72029"/>
                </a:cubicBezTo>
                <a:cubicBezTo>
                  <a:pt x="79683" y="96156"/>
                  <a:pt x="90937" y="126870"/>
                  <a:pt x="90786" y="158601"/>
                </a:cubicBezTo>
                <a:lnTo>
                  <a:pt x="90786" y="158601"/>
                </a:lnTo>
                <a:cubicBezTo>
                  <a:pt x="90786" y="212276"/>
                  <a:pt x="96357" y="1789653"/>
                  <a:pt x="106934" y="1840166"/>
                </a:cubicBezTo>
                <a:cubicBezTo>
                  <a:pt x="107724" y="1843930"/>
                  <a:pt x="108590" y="1847957"/>
                  <a:pt x="109456" y="1851834"/>
                </a:cubicBezTo>
                <a:cubicBezTo>
                  <a:pt x="186015" y="2190933"/>
                  <a:pt x="489092" y="2444137"/>
                  <a:pt x="851339" y="2444137"/>
                </a:cubicBezTo>
                <a:lnTo>
                  <a:pt x="1633046" y="2444137"/>
                </a:lnTo>
                <a:cubicBezTo>
                  <a:pt x="1995293" y="2444137"/>
                  <a:pt x="2298408" y="2190895"/>
                  <a:pt x="2374930" y="1851797"/>
                </a:cubicBezTo>
                <a:cubicBezTo>
                  <a:pt x="2375796" y="1848033"/>
                  <a:pt x="2376661" y="1844043"/>
                  <a:pt x="2377414" y="1840166"/>
                </a:cubicBezTo>
                <a:cubicBezTo>
                  <a:pt x="2388028" y="1789653"/>
                  <a:pt x="2393599" y="212276"/>
                  <a:pt x="2393599" y="158601"/>
                </a:cubicBezTo>
                <a:lnTo>
                  <a:pt x="2393599" y="158601"/>
                </a:lnTo>
                <a:cubicBezTo>
                  <a:pt x="2393448" y="126870"/>
                  <a:pt x="2404703" y="96156"/>
                  <a:pt x="2425330" y="72029"/>
                </a:cubicBezTo>
                <a:cubicBezTo>
                  <a:pt x="2441966" y="52757"/>
                  <a:pt x="2461991" y="36685"/>
                  <a:pt x="2484424" y="24640"/>
                </a:cubicBezTo>
                <a:cubicBezTo>
                  <a:pt x="2455479" y="12370"/>
                  <a:pt x="2424878" y="4578"/>
                  <a:pt x="2393599" y="145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>
            <a:off x="388223" y="203164"/>
            <a:ext cx="737616" cy="737616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>
            <a:off x="1493519" y="279711"/>
            <a:ext cx="7701382" cy="5962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654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Kontribusi Ekonomi Subsektor Peternakan</a:t>
            </a: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18853245">
            <a:off x="806552" y="469786"/>
            <a:ext cx="178714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18853245">
            <a:off x="804915" y="472351"/>
            <a:ext cx="173734" cy="173734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18853245" flipH="1">
            <a:off x="667675" y="609475"/>
            <a:ext cx="178713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标题 1"/>
          <p:cNvSpPr txBox="1"/>
          <p:nvPr/>
        </p:nvSpPr>
        <p:spPr>
          <a:xfrm rot="18853245" flipH="1">
            <a:off x="670024" y="607943"/>
            <a:ext cx="173734" cy="173734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标题 1"/>
          <p:cNvSpPr txBox="1"/>
          <p:nvPr/>
        </p:nvSpPr>
        <p:spPr>
          <a:xfrm rot="18853245" flipV="1">
            <a:off x="667674" y="330096"/>
            <a:ext cx="178714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标题 1"/>
          <p:cNvSpPr txBox="1"/>
          <p:nvPr/>
        </p:nvSpPr>
        <p:spPr>
          <a:xfrm rot="18853245" flipV="1">
            <a:off x="670164" y="336815"/>
            <a:ext cx="173734" cy="173733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标题 1"/>
          <p:cNvSpPr txBox="1"/>
          <p:nvPr/>
        </p:nvSpPr>
        <p:spPr>
          <a:xfrm rot="18853245" flipH="1" flipV="1">
            <a:off x="528797" y="469786"/>
            <a:ext cx="178713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标题 1"/>
          <p:cNvSpPr txBox="1"/>
          <p:nvPr/>
        </p:nvSpPr>
        <p:spPr>
          <a:xfrm rot="18853245" flipH="1" flipV="1">
            <a:off x="535414" y="472407"/>
            <a:ext cx="173734" cy="173733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标题 1"/>
          <p:cNvSpPr txBox="1"/>
          <p:nvPr/>
        </p:nvSpPr>
        <p:spPr>
          <a:xfrm>
            <a:off x="72910" y="203164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4" name="标题 1"/>
          <p:cNvSpPr txBox="1"/>
          <p:nvPr/>
        </p:nvSpPr>
        <p:spPr>
          <a:xfrm>
            <a:off x="1177726" y="99877"/>
            <a:ext cx="9923001" cy="935499"/>
          </a:xfrm>
          <a:custGeom>
            <a:avLst/>
            <a:gdLst>
              <a:gd name="connsiteX0" fmla="*/ 0 w 710088"/>
              <a:gd name="connsiteY0" fmla="*/ 0 h 710088"/>
              <a:gd name="connsiteX1" fmla="*/ 710089 w 710088"/>
              <a:gd name="connsiteY1" fmla="*/ 0 h 710088"/>
              <a:gd name="connsiteX2" fmla="*/ 710089 w 710088"/>
              <a:gd name="connsiteY2" fmla="*/ 710089 h 710088"/>
              <a:gd name="connsiteX3" fmla="*/ 0 w 710088"/>
              <a:gd name="connsiteY3" fmla="*/ 710089 h 710088"/>
            </a:gdLst>
            <a:ahLst/>
            <a:cxnLst/>
            <a:rect l="l" t="t" r="r" b="b"/>
            <a:pathLst>
              <a:path w="710088" h="710088">
                <a:moveTo>
                  <a:pt x="0" y="0"/>
                </a:moveTo>
                <a:lnTo>
                  <a:pt x="710089" y="0"/>
                </a:lnTo>
                <a:lnTo>
                  <a:pt x="710089" y="710089"/>
                </a:lnTo>
                <a:lnTo>
                  <a:pt x="0" y="7100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 sz="2400"/>
          </a:p>
        </p:txBody>
      </p:sp>
      <p:sp>
        <p:nvSpPr>
          <p:cNvPr id="5" name="标题 1"/>
          <p:cNvSpPr txBox="1"/>
          <p:nvPr/>
        </p:nvSpPr>
        <p:spPr>
          <a:xfrm>
            <a:off x="1945074" y="359494"/>
            <a:ext cx="9427690" cy="8089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000" dirty="0" err="1" smtClean="0">
                <a:ln w="12700">
                  <a:noFill/>
                </a:ln>
                <a:latin typeface="poppins-bold"/>
                <a:ea typeface="poppins-bold"/>
                <a:cs typeface="poppins-bold"/>
              </a:rPr>
              <a:t>Undang</a:t>
            </a:r>
            <a:r>
              <a:rPr kumimoji="1" lang="en-US" altLang="zh-CN" sz="2000" dirty="0" smtClean="0">
                <a:ln w="12700">
                  <a:noFill/>
                </a:ln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2000" dirty="0" err="1" smtClean="0">
                <a:ln w="12700">
                  <a:noFill/>
                </a:ln>
                <a:latin typeface="poppins-bold"/>
                <a:ea typeface="poppins-bold"/>
                <a:cs typeface="poppins-bold"/>
              </a:rPr>
              <a:t>Undang</a:t>
            </a:r>
            <a:r>
              <a:rPr kumimoji="1" lang="en-US" altLang="zh-CN" sz="2000" dirty="0" smtClean="0">
                <a:ln w="12700">
                  <a:noFill/>
                </a:ln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2000" dirty="0" err="1" smtClean="0">
                <a:ln w="12700">
                  <a:noFill/>
                </a:ln>
                <a:latin typeface="poppins-bold"/>
                <a:ea typeface="poppins-bold"/>
                <a:cs typeface="poppins-bold"/>
              </a:rPr>
              <a:t>dan</a:t>
            </a:r>
            <a:r>
              <a:rPr kumimoji="1" lang="en-US" altLang="zh-CN" sz="2000" dirty="0" smtClean="0">
                <a:ln w="12700">
                  <a:noFill/>
                </a:ln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2000" dirty="0" err="1">
                <a:ln w="12700">
                  <a:noFill/>
                </a:ln>
                <a:latin typeface="poppins-bold"/>
                <a:ea typeface="poppins-bold"/>
                <a:cs typeface="poppins-bold"/>
              </a:rPr>
              <a:t>Peraturan</a:t>
            </a:r>
            <a:r>
              <a:rPr kumimoji="1" lang="en-US" altLang="zh-CN" sz="2000" dirty="0">
                <a:ln w="12700">
                  <a:noFill/>
                </a:ln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2000" dirty="0" err="1" smtClean="0">
                <a:ln w="12700">
                  <a:noFill/>
                </a:ln>
                <a:latin typeface="poppins-bold"/>
                <a:ea typeface="poppins-bold"/>
                <a:cs typeface="poppins-bold"/>
              </a:rPr>
              <a:t>Terkait</a:t>
            </a:r>
            <a:r>
              <a:rPr kumimoji="1" lang="en-US" altLang="zh-CN" sz="2000" dirty="0" smtClean="0">
                <a:ln w="12700">
                  <a:noFill/>
                </a:ln>
                <a:latin typeface="poppins-bold"/>
                <a:ea typeface="poppins-bold"/>
                <a:cs typeface="poppins-bold"/>
              </a:rPr>
              <a:t> Yang </a:t>
            </a:r>
            <a:r>
              <a:rPr kumimoji="1" lang="en-US" altLang="zh-CN" sz="2000" dirty="0" err="1" smtClean="0">
                <a:ln w="12700">
                  <a:noFill/>
                </a:ln>
                <a:latin typeface="poppins-bold"/>
                <a:ea typeface="poppins-bold"/>
                <a:cs typeface="poppins-bold"/>
              </a:rPr>
              <a:t>Mendasari</a:t>
            </a:r>
            <a:r>
              <a:rPr kumimoji="1" lang="en-US" altLang="zh-CN" sz="2000" dirty="0" smtClean="0">
                <a:ln w="12700">
                  <a:noFill/>
                </a:ln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2000" dirty="0" err="1" smtClean="0">
                <a:ln w="12700">
                  <a:noFill/>
                </a:ln>
                <a:latin typeface="poppins-bold"/>
                <a:ea typeface="poppins-bold"/>
                <a:cs typeface="poppins-bold"/>
              </a:rPr>
              <a:t>Inovasi</a:t>
            </a:r>
            <a:r>
              <a:rPr kumimoji="1" lang="en-US" altLang="zh-CN" sz="2000" dirty="0" smtClean="0">
                <a:ln w="12700">
                  <a:noFill/>
                </a:ln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2000" dirty="0" err="1" smtClean="0">
                <a:ln w="12700">
                  <a:noFill/>
                </a:ln>
                <a:latin typeface="poppins-bold"/>
                <a:ea typeface="poppins-bold"/>
                <a:cs typeface="poppins-bold"/>
              </a:rPr>
              <a:t>Chatbot</a:t>
            </a:r>
            <a:r>
              <a:rPr kumimoji="1" lang="en-US" altLang="zh-CN" sz="2000" dirty="0" smtClean="0">
                <a:ln w="12700">
                  <a:noFill/>
                </a:ln>
                <a:latin typeface="poppins-bold"/>
                <a:ea typeface="poppins-bold"/>
                <a:cs typeface="poppins-bold"/>
              </a:rPr>
              <a:t> KIE NAKESWAN</a:t>
            </a:r>
            <a:endParaRPr kumimoji="1" lang="zh-CN" altLang="en-US" sz="2400" dirty="0"/>
          </a:p>
        </p:txBody>
      </p:sp>
      <p:sp>
        <p:nvSpPr>
          <p:cNvPr id="6" name="标题 1"/>
          <p:cNvSpPr txBox="1"/>
          <p:nvPr/>
        </p:nvSpPr>
        <p:spPr>
          <a:xfrm>
            <a:off x="908190" y="2517753"/>
            <a:ext cx="4932000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 dirty="0">
                <a:ln w="12700">
                  <a:noFill/>
                </a:ln>
                <a:latin typeface="Poppins"/>
                <a:ea typeface="Poppins"/>
                <a:cs typeface="Poppins"/>
              </a:rPr>
              <a:t>UU </a:t>
            </a:r>
            <a:r>
              <a:rPr kumimoji="1" lang="en-US" altLang="zh-CN" sz="16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Nomor</a:t>
            </a:r>
            <a:r>
              <a:rPr kumimoji="1" lang="en-US" altLang="zh-CN" sz="1600" dirty="0">
                <a:ln w="12700">
                  <a:noFill/>
                </a:ln>
                <a:latin typeface="Poppins"/>
                <a:ea typeface="Poppins"/>
                <a:cs typeface="Poppins"/>
              </a:rPr>
              <a:t> 18 </a:t>
            </a:r>
            <a:r>
              <a:rPr kumimoji="1" lang="en-US" altLang="zh-CN" sz="16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Tahun</a:t>
            </a:r>
            <a:r>
              <a:rPr kumimoji="1" lang="en-US" altLang="zh-CN" sz="1600" dirty="0">
                <a:ln w="12700">
                  <a:noFill/>
                </a:ln>
                <a:latin typeface="Poppins"/>
                <a:ea typeface="Poppins"/>
                <a:cs typeface="Poppins"/>
              </a:rPr>
              <a:t> 2009 </a:t>
            </a:r>
            <a:r>
              <a:rPr kumimoji="1" lang="en-US" altLang="zh-CN" sz="16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tentang</a:t>
            </a:r>
            <a:r>
              <a:rPr kumimoji="1" lang="en-US" altLang="zh-CN" sz="1600" dirty="0">
                <a:ln w="12700">
                  <a:noFill/>
                </a:ln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Peternakan</a:t>
            </a:r>
            <a:r>
              <a:rPr kumimoji="1" lang="en-US" altLang="zh-CN" sz="1600" dirty="0">
                <a:ln w="12700">
                  <a:noFill/>
                </a:ln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dan</a:t>
            </a:r>
            <a:r>
              <a:rPr kumimoji="1" lang="en-US" altLang="zh-CN" sz="1600" dirty="0">
                <a:ln w="12700">
                  <a:noFill/>
                </a:ln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Kesehatan</a:t>
            </a:r>
            <a:r>
              <a:rPr kumimoji="1" lang="en-US" altLang="zh-CN" sz="1600" dirty="0">
                <a:ln w="12700">
                  <a:noFill/>
                </a:ln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Hewan</a:t>
            </a:r>
            <a:r>
              <a:rPr kumimoji="1" lang="en-US" altLang="zh-CN" sz="1600" dirty="0">
                <a:ln w="12700">
                  <a:noFill/>
                </a:ln>
                <a:latin typeface="Poppins"/>
                <a:ea typeface="Poppins"/>
                <a:cs typeface="Poppins"/>
              </a:rPr>
              <a:t> Jo UU No. 41 </a:t>
            </a:r>
            <a:r>
              <a:rPr kumimoji="1" lang="en-US" altLang="zh-CN" sz="16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Tahun</a:t>
            </a:r>
            <a:r>
              <a:rPr kumimoji="1" lang="en-US" altLang="zh-CN" sz="1600" dirty="0">
                <a:ln w="12700">
                  <a:noFill/>
                </a:ln>
                <a:latin typeface="Poppins"/>
                <a:ea typeface="Poppins"/>
                <a:cs typeface="Poppins"/>
              </a:rPr>
              <a:t> 2014 </a:t>
            </a:r>
            <a:r>
              <a:rPr kumimoji="1" lang="en-US" altLang="zh-CN" sz="16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tentang</a:t>
            </a:r>
            <a:r>
              <a:rPr kumimoji="1" lang="en-US" altLang="zh-CN" sz="1600" dirty="0">
                <a:ln w="12700">
                  <a:noFill/>
                </a:ln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Perubahan</a:t>
            </a:r>
            <a:r>
              <a:rPr kumimoji="1" lang="en-US" altLang="zh-CN" sz="1600" dirty="0">
                <a:ln w="12700">
                  <a:noFill/>
                </a:ln>
                <a:latin typeface="Poppins"/>
                <a:ea typeface="Poppins"/>
                <a:cs typeface="Poppins"/>
              </a:rPr>
              <a:t> UU No 18 </a:t>
            </a:r>
            <a:r>
              <a:rPr kumimoji="1" lang="en-US" altLang="zh-CN" sz="16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Tahun</a:t>
            </a:r>
            <a:r>
              <a:rPr kumimoji="1" lang="en-US" altLang="zh-CN" sz="1600" dirty="0">
                <a:ln w="12700">
                  <a:noFill/>
                </a:ln>
                <a:latin typeface="Poppins"/>
                <a:ea typeface="Poppins"/>
                <a:cs typeface="Poppins"/>
              </a:rPr>
              <a:t> 2009.</a:t>
            </a:r>
            <a:endParaRPr kumimoji="1" lang="zh-CN" altLang="en-US" sz="2400" dirty="0"/>
          </a:p>
        </p:txBody>
      </p:sp>
      <p:sp>
        <p:nvSpPr>
          <p:cNvPr id="7" name="标题 1"/>
          <p:cNvSpPr txBox="1"/>
          <p:nvPr/>
        </p:nvSpPr>
        <p:spPr>
          <a:xfrm>
            <a:off x="660400" y="2606766"/>
            <a:ext cx="108000" cy="108000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8" name="标题 1"/>
          <p:cNvSpPr txBox="1"/>
          <p:nvPr/>
        </p:nvSpPr>
        <p:spPr>
          <a:xfrm>
            <a:off x="6586900" y="2517753"/>
            <a:ext cx="4932000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latin typeface="Poppins"/>
                <a:ea typeface="Poppins"/>
                <a:cs typeface="Poppins"/>
              </a:rPr>
              <a:t>Peraturan Presiden (Perpres) Nomor 132 Tahun 2022 tentang Arsitektur Sistem Pemerintahan Berbasis Elektronik Nasional.</a:t>
            </a:r>
            <a:endParaRPr kumimoji="1" lang="zh-CN" altLang="en-US" sz="2400"/>
          </a:p>
        </p:txBody>
      </p:sp>
      <p:sp>
        <p:nvSpPr>
          <p:cNvPr id="9" name="标题 1"/>
          <p:cNvSpPr txBox="1"/>
          <p:nvPr/>
        </p:nvSpPr>
        <p:spPr>
          <a:xfrm>
            <a:off x="6339109" y="2606766"/>
            <a:ext cx="108000" cy="108000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0" name="标题 1"/>
          <p:cNvSpPr txBox="1"/>
          <p:nvPr/>
        </p:nvSpPr>
        <p:spPr>
          <a:xfrm>
            <a:off x="908190" y="3493069"/>
            <a:ext cx="4932000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 dirty="0">
                <a:ln w="12700">
                  <a:noFill/>
                </a:ln>
                <a:latin typeface="Poppins"/>
                <a:ea typeface="Poppins"/>
                <a:cs typeface="Poppins"/>
              </a:rPr>
              <a:t>UU No. 20 </a:t>
            </a:r>
            <a:r>
              <a:rPr kumimoji="1" lang="en-US" altLang="zh-CN" sz="16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Tahun</a:t>
            </a:r>
            <a:r>
              <a:rPr kumimoji="1" lang="en-US" altLang="zh-CN" sz="1600" dirty="0">
                <a:ln w="12700">
                  <a:noFill/>
                </a:ln>
                <a:latin typeface="Poppins"/>
                <a:ea typeface="Poppins"/>
                <a:cs typeface="Poppins"/>
              </a:rPr>
              <a:t> 2023 </a:t>
            </a:r>
            <a:r>
              <a:rPr kumimoji="1" lang="en-US" altLang="zh-CN" sz="16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tentang</a:t>
            </a:r>
            <a:r>
              <a:rPr kumimoji="1" lang="en-US" altLang="zh-CN" sz="1600" dirty="0">
                <a:ln w="12700">
                  <a:noFill/>
                </a:ln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Aparatur</a:t>
            </a:r>
            <a:r>
              <a:rPr kumimoji="1" lang="en-US" altLang="zh-CN" sz="1600" dirty="0">
                <a:ln w="12700">
                  <a:noFill/>
                </a:ln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Sipil</a:t>
            </a:r>
            <a:r>
              <a:rPr kumimoji="1" lang="en-US" altLang="zh-CN" sz="1600" dirty="0">
                <a:ln w="12700">
                  <a:noFill/>
                </a:ln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smtClean="0">
                <a:ln w="12700">
                  <a:noFill/>
                </a:ln>
                <a:latin typeface="Poppins"/>
                <a:ea typeface="Poppins"/>
                <a:cs typeface="Poppins"/>
              </a:rPr>
              <a:t>Negara.</a:t>
            </a:r>
            <a:endParaRPr kumimoji="1" lang="zh-CN" altLang="en-US" sz="2400" dirty="0"/>
          </a:p>
        </p:txBody>
      </p:sp>
      <p:sp>
        <p:nvSpPr>
          <p:cNvPr id="11" name="标题 1"/>
          <p:cNvSpPr txBox="1"/>
          <p:nvPr/>
        </p:nvSpPr>
        <p:spPr>
          <a:xfrm>
            <a:off x="660400" y="3582082"/>
            <a:ext cx="108000" cy="108000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2" name="标题 1"/>
          <p:cNvSpPr txBox="1"/>
          <p:nvPr/>
        </p:nvSpPr>
        <p:spPr>
          <a:xfrm>
            <a:off x="6586900" y="3493069"/>
            <a:ext cx="4932000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latin typeface="Poppins"/>
                <a:ea typeface="Poppins"/>
                <a:cs typeface="Poppins"/>
              </a:rPr>
              <a:t>Perda Nomor 1 Tahun 2023 tentang Peternakan dan Kesehatan Hewan Berkelanjutan.</a:t>
            </a:r>
            <a:endParaRPr kumimoji="1" lang="zh-CN" altLang="en-US" sz="2400"/>
          </a:p>
        </p:txBody>
      </p:sp>
      <p:sp>
        <p:nvSpPr>
          <p:cNvPr id="13" name="标题 1"/>
          <p:cNvSpPr txBox="1"/>
          <p:nvPr/>
        </p:nvSpPr>
        <p:spPr>
          <a:xfrm>
            <a:off x="6339109" y="3582082"/>
            <a:ext cx="108000" cy="108000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4" name="标题 1"/>
          <p:cNvSpPr txBox="1"/>
          <p:nvPr/>
        </p:nvSpPr>
        <p:spPr>
          <a:xfrm>
            <a:off x="908190" y="4468385"/>
            <a:ext cx="4932000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endParaRPr kumimoji="1" lang="zh-CN" altLang="en-US" sz="2400" dirty="0"/>
          </a:p>
        </p:txBody>
      </p:sp>
      <p:sp>
        <p:nvSpPr>
          <p:cNvPr id="16" name="标题 1"/>
          <p:cNvSpPr txBox="1"/>
          <p:nvPr/>
        </p:nvSpPr>
        <p:spPr>
          <a:xfrm>
            <a:off x="6586900" y="4468385"/>
            <a:ext cx="4932000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latin typeface="Poppins"/>
                <a:ea typeface="Poppins"/>
                <a:cs typeface="Poppins"/>
              </a:rPr>
              <a:t>Peraturan Gubernur (Pergub) Provinsi Kalimantan Selatan Nomor 43 Tahun 2023 tentang Tugas, Fungsi, dan Uraian Tugas Dinas Perkebunan dan Peternakan.</a:t>
            </a:r>
            <a:endParaRPr kumimoji="1" lang="zh-CN" altLang="en-US" sz="2400"/>
          </a:p>
        </p:txBody>
      </p:sp>
      <p:sp>
        <p:nvSpPr>
          <p:cNvPr id="17" name="标题 1"/>
          <p:cNvSpPr txBox="1"/>
          <p:nvPr/>
        </p:nvSpPr>
        <p:spPr>
          <a:xfrm>
            <a:off x="6339109" y="4557398"/>
            <a:ext cx="108000" cy="108000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8" name="标题 1"/>
          <p:cNvSpPr txBox="1"/>
          <p:nvPr/>
        </p:nvSpPr>
        <p:spPr>
          <a:xfrm>
            <a:off x="879729" y="4451636"/>
            <a:ext cx="4932000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Peraturan</a:t>
            </a:r>
            <a:r>
              <a:rPr kumimoji="1" lang="en-US" altLang="zh-CN" sz="1600" dirty="0">
                <a:ln w="12700">
                  <a:noFill/>
                </a:ln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Presiden</a:t>
            </a:r>
            <a:r>
              <a:rPr kumimoji="1" lang="en-US" altLang="zh-CN" sz="1600" dirty="0">
                <a:ln w="12700">
                  <a:noFill/>
                </a:ln>
                <a:latin typeface="Poppins"/>
                <a:ea typeface="Poppins"/>
                <a:cs typeface="Poppins"/>
              </a:rPr>
              <a:t> (</a:t>
            </a:r>
            <a:r>
              <a:rPr kumimoji="1" lang="en-US" altLang="zh-CN" sz="16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Perpres</a:t>
            </a:r>
            <a:r>
              <a:rPr kumimoji="1" lang="en-US" altLang="zh-CN" sz="1600" dirty="0">
                <a:ln w="12700">
                  <a:noFill/>
                </a:ln>
                <a:latin typeface="Poppins"/>
                <a:ea typeface="Poppins"/>
                <a:cs typeface="Poppins"/>
              </a:rPr>
              <a:t>) </a:t>
            </a:r>
            <a:r>
              <a:rPr kumimoji="1" lang="en-US" altLang="zh-CN" sz="16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Nomor</a:t>
            </a:r>
            <a:r>
              <a:rPr kumimoji="1" lang="en-US" altLang="zh-CN" sz="1600" dirty="0">
                <a:ln w="12700">
                  <a:noFill/>
                </a:ln>
                <a:latin typeface="Poppins"/>
                <a:ea typeface="Poppins"/>
                <a:cs typeface="Poppins"/>
              </a:rPr>
              <a:t> 95 </a:t>
            </a:r>
            <a:r>
              <a:rPr kumimoji="1" lang="en-US" altLang="zh-CN" sz="16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Tahun</a:t>
            </a:r>
            <a:r>
              <a:rPr kumimoji="1" lang="en-US" altLang="zh-CN" sz="1600" dirty="0">
                <a:ln w="12700">
                  <a:noFill/>
                </a:ln>
                <a:latin typeface="Poppins"/>
                <a:ea typeface="Poppins"/>
                <a:cs typeface="Poppins"/>
              </a:rPr>
              <a:t> 2018 </a:t>
            </a:r>
            <a:r>
              <a:rPr kumimoji="1" lang="en-US" altLang="zh-CN" sz="16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tentang</a:t>
            </a:r>
            <a:r>
              <a:rPr kumimoji="1" lang="en-US" altLang="zh-CN" sz="1600" dirty="0">
                <a:ln w="12700">
                  <a:noFill/>
                </a:ln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Sistem</a:t>
            </a:r>
            <a:r>
              <a:rPr kumimoji="1" lang="en-US" altLang="zh-CN" sz="1600" dirty="0">
                <a:ln w="12700">
                  <a:noFill/>
                </a:ln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Pemerintahan</a:t>
            </a:r>
            <a:r>
              <a:rPr kumimoji="1" lang="en-US" altLang="zh-CN" sz="1600" dirty="0">
                <a:ln w="12700">
                  <a:noFill/>
                </a:ln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Berbasis</a:t>
            </a:r>
            <a:r>
              <a:rPr kumimoji="1" lang="en-US" altLang="zh-CN" sz="1600" dirty="0">
                <a:ln w="12700">
                  <a:noFill/>
                </a:ln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Elektronik</a:t>
            </a:r>
            <a:r>
              <a:rPr kumimoji="1" lang="en-US" altLang="zh-CN" sz="1600" dirty="0">
                <a:ln w="12700">
                  <a:noFill/>
                </a:ln>
                <a:latin typeface="Poppins"/>
                <a:ea typeface="Poppins"/>
                <a:cs typeface="Poppins"/>
              </a:rPr>
              <a:t>.</a:t>
            </a:r>
            <a:endParaRPr kumimoji="1" lang="zh-CN" altLang="en-US" sz="2400" dirty="0"/>
          </a:p>
        </p:txBody>
      </p:sp>
      <p:sp>
        <p:nvSpPr>
          <p:cNvPr id="19" name="标题 1"/>
          <p:cNvSpPr txBox="1"/>
          <p:nvPr/>
        </p:nvSpPr>
        <p:spPr>
          <a:xfrm>
            <a:off x="676295" y="4503398"/>
            <a:ext cx="108000" cy="108000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2" name="标题 1"/>
          <p:cNvSpPr txBox="1"/>
          <p:nvPr/>
        </p:nvSpPr>
        <p:spPr>
          <a:xfrm>
            <a:off x="988251" y="1507598"/>
            <a:ext cx="279796" cy="325969"/>
          </a:xfrm>
          <a:custGeom>
            <a:avLst/>
            <a:gdLst>
              <a:gd name="connsiteX0" fmla="*/ 197930 w 212407"/>
              <a:gd name="connsiteY0" fmla="*/ 155067 h 247459"/>
              <a:gd name="connsiteX1" fmla="*/ 212408 w 212407"/>
              <a:gd name="connsiteY1" fmla="*/ 103251 h 247459"/>
              <a:gd name="connsiteX2" fmla="*/ 106204 w 212407"/>
              <a:gd name="connsiteY2" fmla="*/ 0 h 247459"/>
              <a:gd name="connsiteX3" fmla="*/ 0 w 212407"/>
              <a:gd name="connsiteY3" fmla="*/ 103251 h 247459"/>
              <a:gd name="connsiteX4" fmla="*/ 38005 w 212407"/>
              <a:gd name="connsiteY4" fmla="*/ 182309 h 247459"/>
              <a:gd name="connsiteX5" fmla="*/ 54674 w 212407"/>
              <a:gd name="connsiteY5" fmla="*/ 247460 h 247459"/>
              <a:gd name="connsiteX6" fmla="*/ 154686 w 212407"/>
              <a:gd name="connsiteY6" fmla="*/ 247460 h 247459"/>
              <a:gd name="connsiteX7" fmla="*/ 175641 w 212407"/>
              <a:gd name="connsiteY7" fmla="*/ 181261 h 247459"/>
              <a:gd name="connsiteX8" fmla="*/ 197930 w 212407"/>
              <a:gd name="connsiteY8" fmla="*/ 155162 h 247459"/>
              <a:gd name="connsiteX9" fmla="*/ 198120 w 212407"/>
              <a:gd name="connsiteY9" fmla="*/ 154972 h 247459"/>
              <a:gd name="connsiteX10" fmla="*/ 198120 w 212407"/>
              <a:gd name="connsiteY10" fmla="*/ 154972 h 247459"/>
            </a:gdLst>
            <a:ahLst/>
            <a:cxnLst/>
            <a:rect l="l" t="t" r="r" b="b"/>
            <a:pathLst>
              <a:path w="212407" h="247459">
                <a:moveTo>
                  <a:pt x="197930" y="155067"/>
                </a:moveTo>
                <a:cubicBezTo>
                  <a:pt x="207074" y="139827"/>
                  <a:pt x="212408" y="122206"/>
                  <a:pt x="212408" y="103251"/>
                </a:cubicBezTo>
                <a:cubicBezTo>
                  <a:pt x="212408" y="46196"/>
                  <a:pt x="164878" y="0"/>
                  <a:pt x="106204" y="0"/>
                </a:cubicBezTo>
                <a:cubicBezTo>
                  <a:pt x="47530" y="0"/>
                  <a:pt x="0" y="46196"/>
                  <a:pt x="0" y="103251"/>
                </a:cubicBezTo>
                <a:cubicBezTo>
                  <a:pt x="0" y="134969"/>
                  <a:pt x="14764" y="163354"/>
                  <a:pt x="38005" y="182309"/>
                </a:cubicBezTo>
                <a:cubicBezTo>
                  <a:pt x="45815" y="197453"/>
                  <a:pt x="54674" y="247460"/>
                  <a:pt x="54674" y="247460"/>
                </a:cubicBezTo>
                <a:lnTo>
                  <a:pt x="154686" y="247460"/>
                </a:lnTo>
                <a:cubicBezTo>
                  <a:pt x="154686" y="247460"/>
                  <a:pt x="157925" y="212408"/>
                  <a:pt x="175641" y="181261"/>
                </a:cubicBezTo>
                <a:cubicBezTo>
                  <a:pt x="184499" y="173831"/>
                  <a:pt x="192024" y="165068"/>
                  <a:pt x="197930" y="155162"/>
                </a:cubicBezTo>
                <a:cubicBezTo>
                  <a:pt x="197930" y="155162"/>
                  <a:pt x="198025" y="155067"/>
                  <a:pt x="198120" y="154972"/>
                </a:cubicBezTo>
                <a:lnTo>
                  <a:pt x="198120" y="15497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 sz="2400"/>
          </a:p>
        </p:txBody>
      </p:sp>
      <p:sp>
        <p:nvSpPr>
          <p:cNvPr id="23" name="标题 1"/>
          <p:cNvSpPr txBox="1"/>
          <p:nvPr/>
        </p:nvSpPr>
        <p:spPr>
          <a:xfrm>
            <a:off x="1067548" y="1853016"/>
            <a:ext cx="119697" cy="31242"/>
          </a:xfrm>
          <a:custGeom>
            <a:avLst/>
            <a:gdLst>
              <a:gd name="connsiteX0" fmla="*/ 0 w 90868"/>
              <a:gd name="connsiteY0" fmla="*/ 0 h 23717"/>
              <a:gd name="connsiteX1" fmla="*/ 90869 w 90868"/>
              <a:gd name="connsiteY1" fmla="*/ 0 h 23717"/>
              <a:gd name="connsiteX2" fmla="*/ 90869 w 90868"/>
              <a:gd name="connsiteY2" fmla="*/ 23717 h 23717"/>
              <a:gd name="connsiteX3" fmla="*/ 0 w 90868"/>
              <a:gd name="connsiteY3" fmla="*/ 23717 h 23717"/>
            </a:gdLst>
            <a:ahLst/>
            <a:cxnLst/>
            <a:rect l="l" t="t" r="r" b="b"/>
            <a:pathLst>
              <a:path w="90868" h="23717">
                <a:moveTo>
                  <a:pt x="0" y="0"/>
                </a:moveTo>
                <a:lnTo>
                  <a:pt x="90869" y="0"/>
                </a:lnTo>
                <a:lnTo>
                  <a:pt x="90869" y="23717"/>
                </a:lnTo>
                <a:lnTo>
                  <a:pt x="0" y="2371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 sz="2400"/>
          </a:p>
        </p:txBody>
      </p:sp>
      <p:sp>
        <p:nvSpPr>
          <p:cNvPr id="24" name="标题 1"/>
          <p:cNvSpPr txBox="1"/>
          <p:nvPr/>
        </p:nvSpPr>
        <p:spPr>
          <a:xfrm>
            <a:off x="1081725" y="1901196"/>
            <a:ext cx="91342" cy="31242"/>
          </a:xfrm>
          <a:custGeom>
            <a:avLst/>
            <a:gdLst>
              <a:gd name="connsiteX0" fmla="*/ 0 w 69342"/>
              <a:gd name="connsiteY0" fmla="*/ 0 h 23717"/>
              <a:gd name="connsiteX1" fmla="*/ 69342 w 69342"/>
              <a:gd name="connsiteY1" fmla="*/ 0 h 23717"/>
              <a:gd name="connsiteX2" fmla="*/ 69342 w 69342"/>
              <a:gd name="connsiteY2" fmla="*/ 23717 h 23717"/>
              <a:gd name="connsiteX3" fmla="*/ 0 w 69342"/>
              <a:gd name="connsiteY3" fmla="*/ 23717 h 23717"/>
            </a:gdLst>
            <a:ahLst/>
            <a:cxnLst/>
            <a:rect l="l" t="t" r="r" b="b"/>
            <a:pathLst>
              <a:path w="69342" h="23717">
                <a:moveTo>
                  <a:pt x="0" y="0"/>
                </a:moveTo>
                <a:lnTo>
                  <a:pt x="69342" y="0"/>
                </a:lnTo>
                <a:lnTo>
                  <a:pt x="69342" y="23717"/>
                </a:lnTo>
                <a:lnTo>
                  <a:pt x="0" y="2371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 sz="2400"/>
          </a:p>
        </p:txBody>
      </p:sp>
      <p:sp>
        <p:nvSpPr>
          <p:cNvPr id="25" name="标题 1"/>
          <p:cNvSpPr txBox="1"/>
          <p:nvPr/>
        </p:nvSpPr>
        <p:spPr>
          <a:xfrm rot="16200000" flipH="1">
            <a:off x="198465" y="623476"/>
            <a:ext cx="540562" cy="937497"/>
          </a:xfrm>
          <a:custGeom>
            <a:avLst/>
            <a:gdLst>
              <a:gd name="connsiteX0" fmla="*/ 0 w 812409"/>
              <a:gd name="connsiteY0" fmla="*/ 1532499 h 1564151"/>
              <a:gd name="connsiteX1" fmla="*/ 31653 w 812409"/>
              <a:gd name="connsiteY1" fmla="*/ 1564151 h 1564151"/>
              <a:gd name="connsiteX2" fmla="*/ 63304 w 812409"/>
              <a:gd name="connsiteY2" fmla="*/ 1532499 h 1564151"/>
              <a:gd name="connsiteX3" fmla="*/ 31653 w 812409"/>
              <a:gd name="connsiteY3" fmla="*/ 1500847 h 1564151"/>
              <a:gd name="connsiteX4" fmla="*/ 0 w 812409"/>
              <a:gd name="connsiteY4" fmla="*/ 1532499 h 1564151"/>
              <a:gd name="connsiteX5" fmla="*/ 187276 w 812409"/>
              <a:gd name="connsiteY5" fmla="*/ 1532499 h 1564151"/>
              <a:gd name="connsiteX6" fmla="*/ 218929 w 812409"/>
              <a:gd name="connsiteY6" fmla="*/ 1564151 h 1564151"/>
              <a:gd name="connsiteX7" fmla="*/ 250581 w 812409"/>
              <a:gd name="connsiteY7" fmla="*/ 1532499 h 1564151"/>
              <a:gd name="connsiteX8" fmla="*/ 218929 w 812409"/>
              <a:gd name="connsiteY8" fmla="*/ 1500847 h 1564151"/>
              <a:gd name="connsiteX9" fmla="*/ 187276 w 812409"/>
              <a:gd name="connsiteY9" fmla="*/ 1532499 h 1564151"/>
              <a:gd name="connsiteX10" fmla="*/ 374553 w 812409"/>
              <a:gd name="connsiteY10" fmla="*/ 1532499 h 1564151"/>
              <a:gd name="connsiteX11" fmla="*/ 406204 w 812409"/>
              <a:gd name="connsiteY11" fmla="*/ 1564151 h 1564151"/>
              <a:gd name="connsiteX12" fmla="*/ 437857 w 812409"/>
              <a:gd name="connsiteY12" fmla="*/ 1532499 h 1564151"/>
              <a:gd name="connsiteX13" fmla="*/ 406204 w 812409"/>
              <a:gd name="connsiteY13" fmla="*/ 1500847 h 1564151"/>
              <a:gd name="connsiteX14" fmla="*/ 374553 w 812409"/>
              <a:gd name="connsiteY14" fmla="*/ 1532499 h 1564151"/>
              <a:gd name="connsiteX15" fmla="*/ 561829 w 812409"/>
              <a:gd name="connsiteY15" fmla="*/ 1532499 h 1564151"/>
              <a:gd name="connsiteX16" fmla="*/ 593481 w 812409"/>
              <a:gd name="connsiteY16" fmla="*/ 1564151 h 1564151"/>
              <a:gd name="connsiteX17" fmla="*/ 625133 w 812409"/>
              <a:gd name="connsiteY17" fmla="*/ 1532499 h 1564151"/>
              <a:gd name="connsiteX18" fmla="*/ 593481 w 812409"/>
              <a:gd name="connsiteY18" fmla="*/ 1500847 h 1564151"/>
              <a:gd name="connsiteX19" fmla="*/ 561829 w 812409"/>
              <a:gd name="connsiteY19" fmla="*/ 1532499 h 1564151"/>
              <a:gd name="connsiteX20" fmla="*/ 749104 w 812409"/>
              <a:gd name="connsiteY20" fmla="*/ 1532499 h 1564151"/>
              <a:gd name="connsiteX21" fmla="*/ 780757 w 812409"/>
              <a:gd name="connsiteY21" fmla="*/ 1564151 h 1564151"/>
              <a:gd name="connsiteX22" fmla="*/ 812410 w 812409"/>
              <a:gd name="connsiteY22" fmla="*/ 1532499 h 1564151"/>
              <a:gd name="connsiteX23" fmla="*/ 780757 w 812409"/>
              <a:gd name="connsiteY23" fmla="*/ 1500847 h 1564151"/>
              <a:gd name="connsiteX24" fmla="*/ 749104 w 812409"/>
              <a:gd name="connsiteY24" fmla="*/ 1532499 h 1564151"/>
              <a:gd name="connsiteX25" fmla="*/ 187276 w 812409"/>
              <a:gd name="connsiteY25" fmla="*/ 1345223 h 1564151"/>
              <a:gd name="connsiteX26" fmla="*/ 218929 w 812409"/>
              <a:gd name="connsiteY26" fmla="*/ 1376875 h 1564151"/>
              <a:gd name="connsiteX27" fmla="*/ 250581 w 812409"/>
              <a:gd name="connsiteY27" fmla="*/ 1345223 h 1564151"/>
              <a:gd name="connsiteX28" fmla="*/ 218929 w 812409"/>
              <a:gd name="connsiteY28" fmla="*/ 1313571 h 1564151"/>
              <a:gd name="connsiteX29" fmla="*/ 187276 w 812409"/>
              <a:gd name="connsiteY29" fmla="*/ 1345223 h 1564151"/>
              <a:gd name="connsiteX30" fmla="*/ 374553 w 812409"/>
              <a:gd name="connsiteY30" fmla="*/ 1345223 h 1564151"/>
              <a:gd name="connsiteX31" fmla="*/ 406204 w 812409"/>
              <a:gd name="connsiteY31" fmla="*/ 1376875 h 1564151"/>
              <a:gd name="connsiteX32" fmla="*/ 437857 w 812409"/>
              <a:gd name="connsiteY32" fmla="*/ 1345223 h 1564151"/>
              <a:gd name="connsiteX33" fmla="*/ 406204 w 812409"/>
              <a:gd name="connsiteY33" fmla="*/ 1313571 h 1564151"/>
              <a:gd name="connsiteX34" fmla="*/ 374553 w 812409"/>
              <a:gd name="connsiteY34" fmla="*/ 1345223 h 1564151"/>
              <a:gd name="connsiteX35" fmla="*/ 561829 w 812409"/>
              <a:gd name="connsiteY35" fmla="*/ 1345223 h 1564151"/>
              <a:gd name="connsiteX36" fmla="*/ 593481 w 812409"/>
              <a:gd name="connsiteY36" fmla="*/ 1376875 h 1564151"/>
              <a:gd name="connsiteX37" fmla="*/ 625133 w 812409"/>
              <a:gd name="connsiteY37" fmla="*/ 1345223 h 1564151"/>
              <a:gd name="connsiteX38" fmla="*/ 593481 w 812409"/>
              <a:gd name="connsiteY38" fmla="*/ 1313571 h 1564151"/>
              <a:gd name="connsiteX39" fmla="*/ 561829 w 812409"/>
              <a:gd name="connsiteY39" fmla="*/ 1345223 h 1564151"/>
              <a:gd name="connsiteX40" fmla="*/ 749104 w 812409"/>
              <a:gd name="connsiteY40" fmla="*/ 1345223 h 1564151"/>
              <a:gd name="connsiteX41" fmla="*/ 780757 w 812409"/>
              <a:gd name="connsiteY41" fmla="*/ 1376875 h 1564151"/>
              <a:gd name="connsiteX42" fmla="*/ 812410 w 812409"/>
              <a:gd name="connsiteY42" fmla="*/ 1345223 h 1564151"/>
              <a:gd name="connsiteX43" fmla="*/ 780757 w 812409"/>
              <a:gd name="connsiteY43" fmla="*/ 1313571 h 1564151"/>
              <a:gd name="connsiteX44" fmla="*/ 749104 w 812409"/>
              <a:gd name="connsiteY44" fmla="*/ 1345223 h 1564151"/>
              <a:gd name="connsiteX45" fmla="*/ 187276 w 812409"/>
              <a:gd name="connsiteY45" fmla="*/ 1157947 h 1564151"/>
              <a:gd name="connsiteX46" fmla="*/ 218929 w 812409"/>
              <a:gd name="connsiteY46" fmla="*/ 1189599 h 1564151"/>
              <a:gd name="connsiteX47" fmla="*/ 250581 w 812409"/>
              <a:gd name="connsiteY47" fmla="*/ 1157947 h 1564151"/>
              <a:gd name="connsiteX48" fmla="*/ 218929 w 812409"/>
              <a:gd name="connsiteY48" fmla="*/ 1126295 h 1564151"/>
              <a:gd name="connsiteX49" fmla="*/ 187276 w 812409"/>
              <a:gd name="connsiteY49" fmla="*/ 1157947 h 1564151"/>
              <a:gd name="connsiteX50" fmla="*/ 374553 w 812409"/>
              <a:gd name="connsiteY50" fmla="*/ 1157947 h 1564151"/>
              <a:gd name="connsiteX51" fmla="*/ 406204 w 812409"/>
              <a:gd name="connsiteY51" fmla="*/ 1189599 h 1564151"/>
              <a:gd name="connsiteX52" fmla="*/ 437857 w 812409"/>
              <a:gd name="connsiteY52" fmla="*/ 1157947 h 1564151"/>
              <a:gd name="connsiteX53" fmla="*/ 406204 w 812409"/>
              <a:gd name="connsiteY53" fmla="*/ 1126295 h 1564151"/>
              <a:gd name="connsiteX54" fmla="*/ 374553 w 812409"/>
              <a:gd name="connsiteY54" fmla="*/ 1157947 h 1564151"/>
              <a:gd name="connsiteX55" fmla="*/ 561829 w 812409"/>
              <a:gd name="connsiteY55" fmla="*/ 1157947 h 1564151"/>
              <a:gd name="connsiteX56" fmla="*/ 593481 w 812409"/>
              <a:gd name="connsiteY56" fmla="*/ 1189599 h 1564151"/>
              <a:gd name="connsiteX57" fmla="*/ 625133 w 812409"/>
              <a:gd name="connsiteY57" fmla="*/ 1157947 h 1564151"/>
              <a:gd name="connsiteX58" fmla="*/ 593481 w 812409"/>
              <a:gd name="connsiteY58" fmla="*/ 1126295 h 1564151"/>
              <a:gd name="connsiteX59" fmla="*/ 561829 w 812409"/>
              <a:gd name="connsiteY59" fmla="*/ 1157947 h 1564151"/>
              <a:gd name="connsiteX60" fmla="*/ 749104 w 812409"/>
              <a:gd name="connsiteY60" fmla="*/ 1157947 h 1564151"/>
              <a:gd name="connsiteX61" fmla="*/ 780757 w 812409"/>
              <a:gd name="connsiteY61" fmla="*/ 1189599 h 1564151"/>
              <a:gd name="connsiteX62" fmla="*/ 812410 w 812409"/>
              <a:gd name="connsiteY62" fmla="*/ 1157947 h 1564151"/>
              <a:gd name="connsiteX63" fmla="*/ 780757 w 812409"/>
              <a:gd name="connsiteY63" fmla="*/ 1126295 h 1564151"/>
              <a:gd name="connsiteX64" fmla="*/ 749104 w 812409"/>
              <a:gd name="connsiteY64" fmla="*/ 1157947 h 1564151"/>
              <a:gd name="connsiteX65" fmla="*/ 187276 w 812409"/>
              <a:gd name="connsiteY65" fmla="*/ 970670 h 1564151"/>
              <a:gd name="connsiteX66" fmla="*/ 218929 w 812409"/>
              <a:gd name="connsiteY66" fmla="*/ 1002323 h 1564151"/>
              <a:gd name="connsiteX67" fmla="*/ 250581 w 812409"/>
              <a:gd name="connsiteY67" fmla="*/ 970670 h 1564151"/>
              <a:gd name="connsiteX68" fmla="*/ 218929 w 812409"/>
              <a:gd name="connsiteY68" fmla="*/ 939018 h 1564151"/>
              <a:gd name="connsiteX69" fmla="*/ 187276 w 812409"/>
              <a:gd name="connsiteY69" fmla="*/ 970670 h 1564151"/>
              <a:gd name="connsiteX70" fmla="*/ 374553 w 812409"/>
              <a:gd name="connsiteY70" fmla="*/ 970670 h 1564151"/>
              <a:gd name="connsiteX71" fmla="*/ 406204 w 812409"/>
              <a:gd name="connsiteY71" fmla="*/ 1002323 h 1564151"/>
              <a:gd name="connsiteX72" fmla="*/ 437857 w 812409"/>
              <a:gd name="connsiteY72" fmla="*/ 970670 h 1564151"/>
              <a:gd name="connsiteX73" fmla="*/ 406204 w 812409"/>
              <a:gd name="connsiteY73" fmla="*/ 939018 h 1564151"/>
              <a:gd name="connsiteX74" fmla="*/ 374553 w 812409"/>
              <a:gd name="connsiteY74" fmla="*/ 970670 h 1564151"/>
              <a:gd name="connsiteX75" fmla="*/ 561829 w 812409"/>
              <a:gd name="connsiteY75" fmla="*/ 970670 h 1564151"/>
              <a:gd name="connsiteX76" fmla="*/ 593481 w 812409"/>
              <a:gd name="connsiteY76" fmla="*/ 1002323 h 1564151"/>
              <a:gd name="connsiteX77" fmla="*/ 625133 w 812409"/>
              <a:gd name="connsiteY77" fmla="*/ 970670 h 1564151"/>
              <a:gd name="connsiteX78" fmla="*/ 593481 w 812409"/>
              <a:gd name="connsiteY78" fmla="*/ 939018 h 1564151"/>
              <a:gd name="connsiteX79" fmla="*/ 561829 w 812409"/>
              <a:gd name="connsiteY79" fmla="*/ 970670 h 1564151"/>
              <a:gd name="connsiteX80" fmla="*/ 749104 w 812409"/>
              <a:gd name="connsiteY80" fmla="*/ 970670 h 1564151"/>
              <a:gd name="connsiteX81" fmla="*/ 780757 w 812409"/>
              <a:gd name="connsiteY81" fmla="*/ 1002323 h 1564151"/>
              <a:gd name="connsiteX82" fmla="*/ 812410 w 812409"/>
              <a:gd name="connsiteY82" fmla="*/ 970670 h 1564151"/>
              <a:gd name="connsiteX83" fmla="*/ 780757 w 812409"/>
              <a:gd name="connsiteY83" fmla="*/ 939018 h 1564151"/>
              <a:gd name="connsiteX84" fmla="*/ 749104 w 812409"/>
              <a:gd name="connsiteY84" fmla="*/ 970670 h 1564151"/>
              <a:gd name="connsiteX85" fmla="*/ 187276 w 812409"/>
              <a:gd name="connsiteY85" fmla="*/ 783395 h 1564151"/>
              <a:gd name="connsiteX86" fmla="*/ 218929 w 812409"/>
              <a:gd name="connsiteY86" fmla="*/ 815047 h 1564151"/>
              <a:gd name="connsiteX87" fmla="*/ 250581 w 812409"/>
              <a:gd name="connsiteY87" fmla="*/ 783395 h 1564151"/>
              <a:gd name="connsiteX88" fmla="*/ 218929 w 812409"/>
              <a:gd name="connsiteY88" fmla="*/ 751742 h 1564151"/>
              <a:gd name="connsiteX89" fmla="*/ 187276 w 812409"/>
              <a:gd name="connsiteY89" fmla="*/ 783395 h 1564151"/>
              <a:gd name="connsiteX90" fmla="*/ 374553 w 812409"/>
              <a:gd name="connsiteY90" fmla="*/ 783395 h 1564151"/>
              <a:gd name="connsiteX91" fmla="*/ 406204 w 812409"/>
              <a:gd name="connsiteY91" fmla="*/ 815047 h 1564151"/>
              <a:gd name="connsiteX92" fmla="*/ 437857 w 812409"/>
              <a:gd name="connsiteY92" fmla="*/ 783395 h 1564151"/>
              <a:gd name="connsiteX93" fmla="*/ 406204 w 812409"/>
              <a:gd name="connsiteY93" fmla="*/ 751742 h 1564151"/>
              <a:gd name="connsiteX94" fmla="*/ 374553 w 812409"/>
              <a:gd name="connsiteY94" fmla="*/ 783395 h 1564151"/>
              <a:gd name="connsiteX95" fmla="*/ 561829 w 812409"/>
              <a:gd name="connsiteY95" fmla="*/ 783395 h 1564151"/>
              <a:gd name="connsiteX96" fmla="*/ 593481 w 812409"/>
              <a:gd name="connsiteY96" fmla="*/ 815047 h 1564151"/>
              <a:gd name="connsiteX97" fmla="*/ 625133 w 812409"/>
              <a:gd name="connsiteY97" fmla="*/ 783395 h 1564151"/>
              <a:gd name="connsiteX98" fmla="*/ 593481 w 812409"/>
              <a:gd name="connsiteY98" fmla="*/ 751742 h 1564151"/>
              <a:gd name="connsiteX99" fmla="*/ 561829 w 812409"/>
              <a:gd name="connsiteY99" fmla="*/ 783395 h 1564151"/>
              <a:gd name="connsiteX100" fmla="*/ 749104 w 812409"/>
              <a:gd name="connsiteY100" fmla="*/ 783395 h 1564151"/>
              <a:gd name="connsiteX101" fmla="*/ 780757 w 812409"/>
              <a:gd name="connsiteY101" fmla="*/ 815047 h 1564151"/>
              <a:gd name="connsiteX102" fmla="*/ 812410 w 812409"/>
              <a:gd name="connsiteY102" fmla="*/ 783395 h 1564151"/>
              <a:gd name="connsiteX103" fmla="*/ 780757 w 812409"/>
              <a:gd name="connsiteY103" fmla="*/ 751742 h 1564151"/>
              <a:gd name="connsiteX104" fmla="*/ 749104 w 812409"/>
              <a:gd name="connsiteY104" fmla="*/ 783395 h 1564151"/>
              <a:gd name="connsiteX105" fmla="*/ 187276 w 812409"/>
              <a:gd name="connsiteY105" fmla="*/ 596118 h 1564151"/>
              <a:gd name="connsiteX106" fmla="*/ 218929 w 812409"/>
              <a:gd name="connsiteY106" fmla="*/ 627770 h 1564151"/>
              <a:gd name="connsiteX107" fmla="*/ 250581 w 812409"/>
              <a:gd name="connsiteY107" fmla="*/ 596118 h 1564151"/>
              <a:gd name="connsiteX108" fmla="*/ 218929 w 812409"/>
              <a:gd name="connsiteY108" fmla="*/ 564466 h 1564151"/>
              <a:gd name="connsiteX109" fmla="*/ 187276 w 812409"/>
              <a:gd name="connsiteY109" fmla="*/ 596118 h 1564151"/>
              <a:gd name="connsiteX110" fmla="*/ 374553 w 812409"/>
              <a:gd name="connsiteY110" fmla="*/ 596118 h 1564151"/>
              <a:gd name="connsiteX111" fmla="*/ 406204 w 812409"/>
              <a:gd name="connsiteY111" fmla="*/ 627770 h 1564151"/>
              <a:gd name="connsiteX112" fmla="*/ 437857 w 812409"/>
              <a:gd name="connsiteY112" fmla="*/ 596118 h 1564151"/>
              <a:gd name="connsiteX113" fmla="*/ 406204 w 812409"/>
              <a:gd name="connsiteY113" fmla="*/ 564466 h 1564151"/>
              <a:gd name="connsiteX114" fmla="*/ 374553 w 812409"/>
              <a:gd name="connsiteY114" fmla="*/ 596118 h 1564151"/>
              <a:gd name="connsiteX115" fmla="*/ 561829 w 812409"/>
              <a:gd name="connsiteY115" fmla="*/ 596118 h 1564151"/>
              <a:gd name="connsiteX116" fmla="*/ 593481 w 812409"/>
              <a:gd name="connsiteY116" fmla="*/ 627770 h 1564151"/>
              <a:gd name="connsiteX117" fmla="*/ 625133 w 812409"/>
              <a:gd name="connsiteY117" fmla="*/ 596118 h 1564151"/>
              <a:gd name="connsiteX118" fmla="*/ 593481 w 812409"/>
              <a:gd name="connsiteY118" fmla="*/ 564466 h 1564151"/>
              <a:gd name="connsiteX119" fmla="*/ 561829 w 812409"/>
              <a:gd name="connsiteY119" fmla="*/ 596118 h 1564151"/>
              <a:gd name="connsiteX120" fmla="*/ 749104 w 812409"/>
              <a:gd name="connsiteY120" fmla="*/ 596118 h 1564151"/>
              <a:gd name="connsiteX121" fmla="*/ 780757 w 812409"/>
              <a:gd name="connsiteY121" fmla="*/ 627770 h 1564151"/>
              <a:gd name="connsiteX122" fmla="*/ 812410 w 812409"/>
              <a:gd name="connsiteY122" fmla="*/ 596118 h 1564151"/>
              <a:gd name="connsiteX123" fmla="*/ 780757 w 812409"/>
              <a:gd name="connsiteY123" fmla="*/ 564466 h 1564151"/>
              <a:gd name="connsiteX124" fmla="*/ 749104 w 812409"/>
              <a:gd name="connsiteY124" fmla="*/ 596118 h 1564151"/>
              <a:gd name="connsiteX125" fmla="*/ 187276 w 812409"/>
              <a:gd name="connsiteY125" fmla="*/ 408842 h 1564151"/>
              <a:gd name="connsiteX126" fmla="*/ 218929 w 812409"/>
              <a:gd name="connsiteY126" fmla="*/ 440495 h 1564151"/>
              <a:gd name="connsiteX127" fmla="*/ 250581 w 812409"/>
              <a:gd name="connsiteY127" fmla="*/ 408842 h 1564151"/>
              <a:gd name="connsiteX128" fmla="*/ 218929 w 812409"/>
              <a:gd name="connsiteY128" fmla="*/ 377190 h 1564151"/>
              <a:gd name="connsiteX129" fmla="*/ 187276 w 812409"/>
              <a:gd name="connsiteY129" fmla="*/ 408842 h 1564151"/>
              <a:gd name="connsiteX130" fmla="*/ 374553 w 812409"/>
              <a:gd name="connsiteY130" fmla="*/ 408842 h 1564151"/>
              <a:gd name="connsiteX131" fmla="*/ 406204 w 812409"/>
              <a:gd name="connsiteY131" fmla="*/ 440495 h 1564151"/>
              <a:gd name="connsiteX132" fmla="*/ 437857 w 812409"/>
              <a:gd name="connsiteY132" fmla="*/ 408842 h 1564151"/>
              <a:gd name="connsiteX133" fmla="*/ 406204 w 812409"/>
              <a:gd name="connsiteY133" fmla="*/ 377190 h 1564151"/>
              <a:gd name="connsiteX134" fmla="*/ 374553 w 812409"/>
              <a:gd name="connsiteY134" fmla="*/ 408842 h 1564151"/>
              <a:gd name="connsiteX135" fmla="*/ 561829 w 812409"/>
              <a:gd name="connsiteY135" fmla="*/ 408842 h 1564151"/>
              <a:gd name="connsiteX136" fmla="*/ 593481 w 812409"/>
              <a:gd name="connsiteY136" fmla="*/ 440495 h 1564151"/>
              <a:gd name="connsiteX137" fmla="*/ 625133 w 812409"/>
              <a:gd name="connsiteY137" fmla="*/ 408842 h 1564151"/>
              <a:gd name="connsiteX138" fmla="*/ 593481 w 812409"/>
              <a:gd name="connsiteY138" fmla="*/ 377190 h 1564151"/>
              <a:gd name="connsiteX139" fmla="*/ 561829 w 812409"/>
              <a:gd name="connsiteY139" fmla="*/ 408842 h 1564151"/>
              <a:gd name="connsiteX140" fmla="*/ 749104 w 812409"/>
              <a:gd name="connsiteY140" fmla="*/ 408842 h 1564151"/>
              <a:gd name="connsiteX141" fmla="*/ 780757 w 812409"/>
              <a:gd name="connsiteY141" fmla="*/ 440495 h 1564151"/>
              <a:gd name="connsiteX142" fmla="*/ 812410 w 812409"/>
              <a:gd name="connsiteY142" fmla="*/ 408842 h 1564151"/>
              <a:gd name="connsiteX143" fmla="*/ 780757 w 812409"/>
              <a:gd name="connsiteY143" fmla="*/ 377190 h 1564151"/>
              <a:gd name="connsiteX144" fmla="*/ 749104 w 812409"/>
              <a:gd name="connsiteY144" fmla="*/ 408842 h 1564151"/>
              <a:gd name="connsiteX145" fmla="*/ 187276 w 812409"/>
              <a:gd name="connsiteY145" fmla="*/ 218928 h 1564151"/>
              <a:gd name="connsiteX146" fmla="*/ 218929 w 812409"/>
              <a:gd name="connsiteY146" fmla="*/ 250581 h 1564151"/>
              <a:gd name="connsiteX147" fmla="*/ 250581 w 812409"/>
              <a:gd name="connsiteY147" fmla="*/ 218928 h 1564151"/>
              <a:gd name="connsiteX148" fmla="*/ 218929 w 812409"/>
              <a:gd name="connsiteY148" fmla="*/ 187276 h 1564151"/>
              <a:gd name="connsiteX149" fmla="*/ 187276 w 812409"/>
              <a:gd name="connsiteY149" fmla="*/ 218928 h 1564151"/>
              <a:gd name="connsiteX150" fmla="*/ 374553 w 812409"/>
              <a:gd name="connsiteY150" fmla="*/ 218928 h 1564151"/>
              <a:gd name="connsiteX151" fmla="*/ 406204 w 812409"/>
              <a:gd name="connsiteY151" fmla="*/ 250581 h 1564151"/>
              <a:gd name="connsiteX152" fmla="*/ 437857 w 812409"/>
              <a:gd name="connsiteY152" fmla="*/ 218928 h 1564151"/>
              <a:gd name="connsiteX153" fmla="*/ 406204 w 812409"/>
              <a:gd name="connsiteY153" fmla="*/ 187276 h 1564151"/>
              <a:gd name="connsiteX154" fmla="*/ 374553 w 812409"/>
              <a:gd name="connsiteY154" fmla="*/ 218928 h 1564151"/>
              <a:gd name="connsiteX155" fmla="*/ 561829 w 812409"/>
              <a:gd name="connsiteY155" fmla="*/ 218928 h 1564151"/>
              <a:gd name="connsiteX156" fmla="*/ 593481 w 812409"/>
              <a:gd name="connsiteY156" fmla="*/ 250581 h 1564151"/>
              <a:gd name="connsiteX157" fmla="*/ 625133 w 812409"/>
              <a:gd name="connsiteY157" fmla="*/ 218928 h 1564151"/>
              <a:gd name="connsiteX158" fmla="*/ 593481 w 812409"/>
              <a:gd name="connsiteY158" fmla="*/ 187276 h 1564151"/>
              <a:gd name="connsiteX159" fmla="*/ 561829 w 812409"/>
              <a:gd name="connsiteY159" fmla="*/ 218928 h 1564151"/>
              <a:gd name="connsiteX160" fmla="*/ 749104 w 812409"/>
              <a:gd name="connsiteY160" fmla="*/ 218928 h 1564151"/>
              <a:gd name="connsiteX161" fmla="*/ 780757 w 812409"/>
              <a:gd name="connsiteY161" fmla="*/ 250581 h 1564151"/>
              <a:gd name="connsiteX162" fmla="*/ 812410 w 812409"/>
              <a:gd name="connsiteY162" fmla="*/ 218928 h 1564151"/>
              <a:gd name="connsiteX163" fmla="*/ 780757 w 812409"/>
              <a:gd name="connsiteY163" fmla="*/ 187276 h 1564151"/>
              <a:gd name="connsiteX164" fmla="*/ 749104 w 812409"/>
              <a:gd name="connsiteY164" fmla="*/ 218928 h 1564151"/>
              <a:gd name="connsiteX165" fmla="*/ 187276 w 812409"/>
              <a:gd name="connsiteY165" fmla="*/ 31652 h 1564151"/>
              <a:gd name="connsiteX166" fmla="*/ 218929 w 812409"/>
              <a:gd name="connsiteY166" fmla="*/ 63304 h 1564151"/>
              <a:gd name="connsiteX167" fmla="*/ 250581 w 812409"/>
              <a:gd name="connsiteY167" fmla="*/ 31652 h 1564151"/>
              <a:gd name="connsiteX168" fmla="*/ 218929 w 812409"/>
              <a:gd name="connsiteY168" fmla="*/ 0 h 1564151"/>
              <a:gd name="connsiteX169" fmla="*/ 187276 w 812409"/>
              <a:gd name="connsiteY169" fmla="*/ 31652 h 1564151"/>
              <a:gd name="connsiteX170" fmla="*/ 374553 w 812409"/>
              <a:gd name="connsiteY170" fmla="*/ 31652 h 1564151"/>
              <a:gd name="connsiteX171" fmla="*/ 406204 w 812409"/>
              <a:gd name="connsiteY171" fmla="*/ 63304 h 1564151"/>
              <a:gd name="connsiteX172" fmla="*/ 437857 w 812409"/>
              <a:gd name="connsiteY172" fmla="*/ 31652 h 1564151"/>
              <a:gd name="connsiteX173" fmla="*/ 406204 w 812409"/>
              <a:gd name="connsiteY173" fmla="*/ 0 h 1564151"/>
              <a:gd name="connsiteX174" fmla="*/ 374553 w 812409"/>
              <a:gd name="connsiteY174" fmla="*/ 31652 h 1564151"/>
              <a:gd name="connsiteX175" fmla="*/ 561829 w 812409"/>
              <a:gd name="connsiteY175" fmla="*/ 31652 h 1564151"/>
              <a:gd name="connsiteX176" fmla="*/ 593481 w 812409"/>
              <a:gd name="connsiteY176" fmla="*/ 63304 h 1564151"/>
              <a:gd name="connsiteX177" fmla="*/ 625133 w 812409"/>
              <a:gd name="connsiteY177" fmla="*/ 31652 h 1564151"/>
              <a:gd name="connsiteX178" fmla="*/ 593481 w 812409"/>
              <a:gd name="connsiteY178" fmla="*/ 0 h 1564151"/>
              <a:gd name="connsiteX179" fmla="*/ 561829 w 812409"/>
              <a:gd name="connsiteY179" fmla="*/ 31652 h 1564151"/>
              <a:gd name="connsiteX180" fmla="*/ 749104 w 812409"/>
              <a:gd name="connsiteY180" fmla="*/ 31652 h 1564151"/>
              <a:gd name="connsiteX181" fmla="*/ 780757 w 812409"/>
              <a:gd name="connsiteY181" fmla="*/ 63304 h 1564151"/>
              <a:gd name="connsiteX182" fmla="*/ 812410 w 812409"/>
              <a:gd name="connsiteY182" fmla="*/ 31652 h 1564151"/>
              <a:gd name="connsiteX183" fmla="*/ 780757 w 812409"/>
              <a:gd name="connsiteY183" fmla="*/ 0 h 1564151"/>
              <a:gd name="connsiteX184" fmla="*/ 749104 w 812409"/>
              <a:gd name="connsiteY184" fmla="*/ 31652 h 1564151"/>
              <a:gd name="connsiteX185" fmla="*/ 31653 w 812409"/>
              <a:gd name="connsiteY185" fmla="*/ 1379513 h 1564151"/>
              <a:gd name="connsiteX186" fmla="*/ 63304 w 812409"/>
              <a:gd name="connsiteY186" fmla="*/ 1347861 h 1564151"/>
              <a:gd name="connsiteX187" fmla="*/ 31653 w 812409"/>
              <a:gd name="connsiteY187" fmla="*/ 1316208 h 1564151"/>
              <a:gd name="connsiteX188" fmla="*/ 0 w 812409"/>
              <a:gd name="connsiteY188" fmla="*/ 1347861 h 1564151"/>
              <a:gd name="connsiteX189" fmla="*/ 31653 w 812409"/>
              <a:gd name="connsiteY189" fmla="*/ 1379513 h 1564151"/>
              <a:gd name="connsiteX190" fmla="*/ 31653 w 812409"/>
              <a:gd name="connsiteY190" fmla="*/ 1189599 h 1564151"/>
              <a:gd name="connsiteX191" fmla="*/ 63304 w 812409"/>
              <a:gd name="connsiteY191" fmla="*/ 1157947 h 1564151"/>
              <a:gd name="connsiteX192" fmla="*/ 31653 w 812409"/>
              <a:gd name="connsiteY192" fmla="*/ 1126295 h 1564151"/>
              <a:gd name="connsiteX193" fmla="*/ 0 w 812409"/>
              <a:gd name="connsiteY193" fmla="*/ 1157947 h 1564151"/>
              <a:gd name="connsiteX194" fmla="*/ 31653 w 812409"/>
              <a:gd name="connsiteY194" fmla="*/ 1189599 h 1564151"/>
              <a:gd name="connsiteX195" fmla="*/ 31653 w 812409"/>
              <a:gd name="connsiteY195" fmla="*/ 1002323 h 1564151"/>
              <a:gd name="connsiteX196" fmla="*/ 63304 w 812409"/>
              <a:gd name="connsiteY196" fmla="*/ 970670 h 1564151"/>
              <a:gd name="connsiteX197" fmla="*/ 31653 w 812409"/>
              <a:gd name="connsiteY197" fmla="*/ 939018 h 1564151"/>
              <a:gd name="connsiteX198" fmla="*/ 0 w 812409"/>
              <a:gd name="connsiteY198" fmla="*/ 970670 h 1564151"/>
              <a:gd name="connsiteX199" fmla="*/ 31653 w 812409"/>
              <a:gd name="connsiteY199" fmla="*/ 1002323 h 1564151"/>
              <a:gd name="connsiteX200" fmla="*/ 31653 w 812409"/>
              <a:gd name="connsiteY200" fmla="*/ 815047 h 1564151"/>
              <a:gd name="connsiteX201" fmla="*/ 63304 w 812409"/>
              <a:gd name="connsiteY201" fmla="*/ 783395 h 1564151"/>
              <a:gd name="connsiteX202" fmla="*/ 31653 w 812409"/>
              <a:gd name="connsiteY202" fmla="*/ 751742 h 1564151"/>
              <a:gd name="connsiteX203" fmla="*/ 0 w 812409"/>
              <a:gd name="connsiteY203" fmla="*/ 783395 h 1564151"/>
              <a:gd name="connsiteX204" fmla="*/ 31653 w 812409"/>
              <a:gd name="connsiteY204" fmla="*/ 815047 h 1564151"/>
              <a:gd name="connsiteX205" fmla="*/ 31653 w 812409"/>
              <a:gd name="connsiteY205" fmla="*/ 627770 h 1564151"/>
              <a:gd name="connsiteX206" fmla="*/ 63304 w 812409"/>
              <a:gd name="connsiteY206" fmla="*/ 596118 h 1564151"/>
              <a:gd name="connsiteX207" fmla="*/ 31653 w 812409"/>
              <a:gd name="connsiteY207" fmla="*/ 564466 h 1564151"/>
              <a:gd name="connsiteX208" fmla="*/ 0 w 812409"/>
              <a:gd name="connsiteY208" fmla="*/ 596118 h 1564151"/>
              <a:gd name="connsiteX209" fmla="*/ 31653 w 812409"/>
              <a:gd name="connsiteY209" fmla="*/ 627770 h 1564151"/>
              <a:gd name="connsiteX210" fmla="*/ 31653 w 812409"/>
              <a:gd name="connsiteY210" fmla="*/ 440495 h 1564151"/>
              <a:gd name="connsiteX211" fmla="*/ 63304 w 812409"/>
              <a:gd name="connsiteY211" fmla="*/ 408842 h 1564151"/>
              <a:gd name="connsiteX212" fmla="*/ 31653 w 812409"/>
              <a:gd name="connsiteY212" fmla="*/ 377190 h 1564151"/>
              <a:gd name="connsiteX213" fmla="*/ 0 w 812409"/>
              <a:gd name="connsiteY213" fmla="*/ 408842 h 1564151"/>
              <a:gd name="connsiteX214" fmla="*/ 31653 w 812409"/>
              <a:gd name="connsiteY214" fmla="*/ 440495 h 1564151"/>
              <a:gd name="connsiteX215" fmla="*/ 31653 w 812409"/>
              <a:gd name="connsiteY215" fmla="*/ 253218 h 1564151"/>
              <a:gd name="connsiteX216" fmla="*/ 63304 w 812409"/>
              <a:gd name="connsiteY216" fmla="*/ 221566 h 1564151"/>
              <a:gd name="connsiteX217" fmla="*/ 31653 w 812409"/>
              <a:gd name="connsiteY217" fmla="*/ 189914 h 1564151"/>
              <a:gd name="connsiteX218" fmla="*/ 0 w 812409"/>
              <a:gd name="connsiteY218" fmla="*/ 221566 h 1564151"/>
              <a:gd name="connsiteX219" fmla="*/ 31653 w 812409"/>
              <a:gd name="connsiteY219" fmla="*/ 253218 h 1564151"/>
              <a:gd name="connsiteX220" fmla="*/ 31653 w 812409"/>
              <a:gd name="connsiteY220" fmla="*/ 65942 h 1564151"/>
              <a:gd name="connsiteX221" fmla="*/ 63304 w 812409"/>
              <a:gd name="connsiteY221" fmla="*/ 34290 h 1564151"/>
              <a:gd name="connsiteX222" fmla="*/ 31653 w 812409"/>
              <a:gd name="connsiteY222" fmla="*/ 2637 h 1564151"/>
              <a:gd name="connsiteX223" fmla="*/ 0 w 812409"/>
              <a:gd name="connsiteY223" fmla="*/ 34290 h 1564151"/>
              <a:gd name="connsiteX224" fmla="*/ 31653 w 812409"/>
              <a:gd name="connsiteY224" fmla="*/ 65942 h 1564151"/>
            </a:gdLst>
            <a:ahLst/>
            <a:cxnLst/>
            <a:rect l="l" t="t" r="r" b="b"/>
            <a:pathLst>
              <a:path w="812409" h="1564151">
                <a:moveTo>
                  <a:pt x="0" y="1532499"/>
                </a:moveTo>
                <a:cubicBezTo>
                  <a:pt x="0" y="1550963"/>
                  <a:pt x="15826" y="1564151"/>
                  <a:pt x="31653" y="1564151"/>
                </a:cubicBezTo>
                <a:cubicBezTo>
                  <a:pt x="50116" y="1564151"/>
                  <a:pt x="63304" y="1548325"/>
                  <a:pt x="63304" y="1532499"/>
                </a:cubicBezTo>
                <a:cubicBezTo>
                  <a:pt x="63304" y="1516673"/>
                  <a:pt x="47479" y="1500847"/>
                  <a:pt x="31653" y="1500847"/>
                </a:cubicBezTo>
                <a:cubicBezTo>
                  <a:pt x="13188" y="1500847"/>
                  <a:pt x="0" y="1516673"/>
                  <a:pt x="0" y="1532499"/>
                </a:cubicBezTo>
                <a:close/>
                <a:moveTo>
                  <a:pt x="187276" y="1532499"/>
                </a:moveTo>
                <a:cubicBezTo>
                  <a:pt x="187276" y="1550963"/>
                  <a:pt x="203103" y="1564151"/>
                  <a:pt x="218929" y="1564151"/>
                </a:cubicBezTo>
                <a:cubicBezTo>
                  <a:pt x="237392" y="1564151"/>
                  <a:pt x="250581" y="1548325"/>
                  <a:pt x="250581" y="1532499"/>
                </a:cubicBezTo>
                <a:cubicBezTo>
                  <a:pt x="250581" y="1516673"/>
                  <a:pt x="234754" y="1500847"/>
                  <a:pt x="218929" y="1500847"/>
                </a:cubicBezTo>
                <a:cubicBezTo>
                  <a:pt x="200465" y="1500847"/>
                  <a:pt x="187276" y="1516673"/>
                  <a:pt x="187276" y="1532499"/>
                </a:cubicBezTo>
                <a:close/>
                <a:moveTo>
                  <a:pt x="374553" y="1532499"/>
                </a:moveTo>
                <a:cubicBezTo>
                  <a:pt x="374553" y="1550963"/>
                  <a:pt x="390379" y="1564151"/>
                  <a:pt x="406204" y="1564151"/>
                </a:cubicBezTo>
                <a:cubicBezTo>
                  <a:pt x="424669" y="1564151"/>
                  <a:pt x="437857" y="1548325"/>
                  <a:pt x="437857" y="1532499"/>
                </a:cubicBezTo>
                <a:cubicBezTo>
                  <a:pt x="437857" y="1516673"/>
                  <a:pt x="422031" y="1500847"/>
                  <a:pt x="406204" y="1500847"/>
                </a:cubicBezTo>
                <a:cubicBezTo>
                  <a:pt x="387741" y="1500847"/>
                  <a:pt x="374553" y="1516673"/>
                  <a:pt x="374553" y="1532499"/>
                </a:cubicBezTo>
                <a:close/>
                <a:moveTo>
                  <a:pt x="561829" y="1532499"/>
                </a:moveTo>
                <a:cubicBezTo>
                  <a:pt x="561829" y="1550963"/>
                  <a:pt x="577654" y="1564151"/>
                  <a:pt x="593481" y="1564151"/>
                </a:cubicBezTo>
                <a:cubicBezTo>
                  <a:pt x="611945" y="1564151"/>
                  <a:pt x="625133" y="1548325"/>
                  <a:pt x="625133" y="1532499"/>
                </a:cubicBezTo>
                <a:cubicBezTo>
                  <a:pt x="625133" y="1516673"/>
                  <a:pt x="609307" y="1500847"/>
                  <a:pt x="593481" y="1500847"/>
                </a:cubicBezTo>
                <a:cubicBezTo>
                  <a:pt x="575017" y="1500847"/>
                  <a:pt x="561829" y="1516673"/>
                  <a:pt x="561829" y="1532499"/>
                </a:cubicBezTo>
                <a:close/>
                <a:moveTo>
                  <a:pt x="749104" y="1532499"/>
                </a:moveTo>
                <a:cubicBezTo>
                  <a:pt x="749104" y="1550963"/>
                  <a:pt x="764931" y="1564151"/>
                  <a:pt x="780757" y="1564151"/>
                </a:cubicBezTo>
                <a:cubicBezTo>
                  <a:pt x="799221" y="1564151"/>
                  <a:pt x="812410" y="1548325"/>
                  <a:pt x="812410" y="1532499"/>
                </a:cubicBezTo>
                <a:cubicBezTo>
                  <a:pt x="812410" y="1516673"/>
                  <a:pt x="796583" y="1500847"/>
                  <a:pt x="780757" y="1500847"/>
                </a:cubicBezTo>
                <a:cubicBezTo>
                  <a:pt x="764931" y="1500847"/>
                  <a:pt x="749104" y="1516673"/>
                  <a:pt x="749104" y="1532499"/>
                </a:cubicBezTo>
                <a:close/>
                <a:moveTo>
                  <a:pt x="187276" y="1345223"/>
                </a:moveTo>
                <a:cubicBezTo>
                  <a:pt x="187276" y="1363687"/>
                  <a:pt x="203103" y="1376875"/>
                  <a:pt x="218929" y="1376875"/>
                </a:cubicBezTo>
                <a:cubicBezTo>
                  <a:pt x="237392" y="1376875"/>
                  <a:pt x="250581" y="1361049"/>
                  <a:pt x="250581" y="1345223"/>
                </a:cubicBezTo>
                <a:cubicBezTo>
                  <a:pt x="250581" y="1326759"/>
                  <a:pt x="234754" y="1313571"/>
                  <a:pt x="218929" y="1313571"/>
                </a:cubicBezTo>
                <a:cubicBezTo>
                  <a:pt x="200465" y="1313571"/>
                  <a:pt x="187276" y="1326759"/>
                  <a:pt x="187276" y="1345223"/>
                </a:cubicBezTo>
                <a:close/>
                <a:moveTo>
                  <a:pt x="374553" y="1345223"/>
                </a:moveTo>
                <a:cubicBezTo>
                  <a:pt x="374553" y="1363687"/>
                  <a:pt x="390379" y="1376875"/>
                  <a:pt x="406204" y="1376875"/>
                </a:cubicBezTo>
                <a:cubicBezTo>
                  <a:pt x="424669" y="1376875"/>
                  <a:pt x="437857" y="1361049"/>
                  <a:pt x="437857" y="1345223"/>
                </a:cubicBezTo>
                <a:cubicBezTo>
                  <a:pt x="437857" y="1326759"/>
                  <a:pt x="422031" y="1313571"/>
                  <a:pt x="406204" y="1313571"/>
                </a:cubicBezTo>
                <a:cubicBezTo>
                  <a:pt x="387741" y="1313571"/>
                  <a:pt x="374553" y="1326759"/>
                  <a:pt x="374553" y="1345223"/>
                </a:cubicBezTo>
                <a:close/>
                <a:moveTo>
                  <a:pt x="561829" y="1345223"/>
                </a:moveTo>
                <a:cubicBezTo>
                  <a:pt x="561829" y="1363687"/>
                  <a:pt x="577654" y="1376875"/>
                  <a:pt x="593481" y="1376875"/>
                </a:cubicBezTo>
                <a:cubicBezTo>
                  <a:pt x="611945" y="1376875"/>
                  <a:pt x="625133" y="1361049"/>
                  <a:pt x="625133" y="1345223"/>
                </a:cubicBezTo>
                <a:cubicBezTo>
                  <a:pt x="625133" y="1326759"/>
                  <a:pt x="609307" y="1313571"/>
                  <a:pt x="593481" y="1313571"/>
                </a:cubicBezTo>
                <a:cubicBezTo>
                  <a:pt x="575017" y="1313571"/>
                  <a:pt x="561829" y="1326759"/>
                  <a:pt x="561829" y="1345223"/>
                </a:cubicBezTo>
                <a:close/>
                <a:moveTo>
                  <a:pt x="749104" y="1345223"/>
                </a:moveTo>
                <a:cubicBezTo>
                  <a:pt x="749104" y="1363687"/>
                  <a:pt x="764931" y="1376875"/>
                  <a:pt x="780757" y="1376875"/>
                </a:cubicBezTo>
                <a:cubicBezTo>
                  <a:pt x="799221" y="1376875"/>
                  <a:pt x="812410" y="1361049"/>
                  <a:pt x="812410" y="1345223"/>
                </a:cubicBezTo>
                <a:cubicBezTo>
                  <a:pt x="812410" y="1326759"/>
                  <a:pt x="796583" y="1313571"/>
                  <a:pt x="780757" y="1313571"/>
                </a:cubicBezTo>
                <a:cubicBezTo>
                  <a:pt x="764931" y="1313571"/>
                  <a:pt x="749104" y="1326759"/>
                  <a:pt x="749104" y="1345223"/>
                </a:cubicBezTo>
                <a:close/>
                <a:moveTo>
                  <a:pt x="187276" y="1157947"/>
                </a:moveTo>
                <a:cubicBezTo>
                  <a:pt x="187276" y="1176411"/>
                  <a:pt x="203103" y="1189599"/>
                  <a:pt x="218929" y="1189599"/>
                </a:cubicBezTo>
                <a:cubicBezTo>
                  <a:pt x="237392" y="1189599"/>
                  <a:pt x="250581" y="1173773"/>
                  <a:pt x="250581" y="1157947"/>
                </a:cubicBezTo>
                <a:cubicBezTo>
                  <a:pt x="250581" y="1139483"/>
                  <a:pt x="234754" y="1126295"/>
                  <a:pt x="218929" y="1126295"/>
                </a:cubicBezTo>
                <a:cubicBezTo>
                  <a:pt x="200465" y="1126295"/>
                  <a:pt x="187276" y="1139483"/>
                  <a:pt x="187276" y="1157947"/>
                </a:cubicBezTo>
                <a:close/>
                <a:moveTo>
                  <a:pt x="374553" y="1157947"/>
                </a:moveTo>
                <a:cubicBezTo>
                  <a:pt x="374553" y="1176411"/>
                  <a:pt x="390379" y="1189599"/>
                  <a:pt x="406204" y="1189599"/>
                </a:cubicBezTo>
                <a:cubicBezTo>
                  <a:pt x="424669" y="1189599"/>
                  <a:pt x="437857" y="1173773"/>
                  <a:pt x="437857" y="1157947"/>
                </a:cubicBezTo>
                <a:cubicBezTo>
                  <a:pt x="437857" y="1139483"/>
                  <a:pt x="422031" y="1126295"/>
                  <a:pt x="406204" y="1126295"/>
                </a:cubicBezTo>
                <a:cubicBezTo>
                  <a:pt x="387741" y="1126295"/>
                  <a:pt x="374553" y="1139483"/>
                  <a:pt x="374553" y="1157947"/>
                </a:cubicBezTo>
                <a:close/>
                <a:moveTo>
                  <a:pt x="561829" y="1157947"/>
                </a:moveTo>
                <a:cubicBezTo>
                  <a:pt x="561829" y="1176411"/>
                  <a:pt x="577654" y="1189599"/>
                  <a:pt x="593481" y="1189599"/>
                </a:cubicBezTo>
                <a:cubicBezTo>
                  <a:pt x="611945" y="1189599"/>
                  <a:pt x="625133" y="1173773"/>
                  <a:pt x="625133" y="1157947"/>
                </a:cubicBezTo>
                <a:cubicBezTo>
                  <a:pt x="625133" y="1139483"/>
                  <a:pt x="609307" y="1126295"/>
                  <a:pt x="593481" y="1126295"/>
                </a:cubicBezTo>
                <a:cubicBezTo>
                  <a:pt x="575017" y="1126295"/>
                  <a:pt x="561829" y="1139483"/>
                  <a:pt x="561829" y="1157947"/>
                </a:cubicBezTo>
                <a:close/>
                <a:moveTo>
                  <a:pt x="749104" y="1157947"/>
                </a:moveTo>
                <a:cubicBezTo>
                  <a:pt x="749104" y="1176411"/>
                  <a:pt x="764931" y="1189599"/>
                  <a:pt x="780757" y="1189599"/>
                </a:cubicBezTo>
                <a:cubicBezTo>
                  <a:pt x="799221" y="1189599"/>
                  <a:pt x="812410" y="1173773"/>
                  <a:pt x="812410" y="1157947"/>
                </a:cubicBezTo>
                <a:cubicBezTo>
                  <a:pt x="812410" y="1139483"/>
                  <a:pt x="796583" y="1126295"/>
                  <a:pt x="780757" y="1126295"/>
                </a:cubicBezTo>
                <a:cubicBezTo>
                  <a:pt x="764931" y="1126295"/>
                  <a:pt x="749104" y="1139483"/>
                  <a:pt x="749104" y="1157947"/>
                </a:cubicBezTo>
                <a:close/>
                <a:moveTo>
                  <a:pt x="187276" y="970670"/>
                </a:moveTo>
                <a:cubicBezTo>
                  <a:pt x="187276" y="989135"/>
                  <a:pt x="203103" y="1002323"/>
                  <a:pt x="218929" y="1002323"/>
                </a:cubicBezTo>
                <a:cubicBezTo>
                  <a:pt x="237392" y="1002323"/>
                  <a:pt x="250581" y="986497"/>
                  <a:pt x="250581" y="970670"/>
                </a:cubicBezTo>
                <a:cubicBezTo>
                  <a:pt x="250581" y="952207"/>
                  <a:pt x="234754" y="939018"/>
                  <a:pt x="218929" y="939018"/>
                </a:cubicBezTo>
                <a:cubicBezTo>
                  <a:pt x="200465" y="939018"/>
                  <a:pt x="187276" y="952207"/>
                  <a:pt x="187276" y="970670"/>
                </a:cubicBezTo>
                <a:close/>
                <a:moveTo>
                  <a:pt x="374553" y="970670"/>
                </a:moveTo>
                <a:cubicBezTo>
                  <a:pt x="374553" y="989135"/>
                  <a:pt x="390379" y="1002323"/>
                  <a:pt x="406204" y="1002323"/>
                </a:cubicBezTo>
                <a:cubicBezTo>
                  <a:pt x="424669" y="1002323"/>
                  <a:pt x="437857" y="986497"/>
                  <a:pt x="437857" y="970670"/>
                </a:cubicBezTo>
                <a:cubicBezTo>
                  <a:pt x="437857" y="952207"/>
                  <a:pt x="422031" y="939018"/>
                  <a:pt x="406204" y="939018"/>
                </a:cubicBezTo>
                <a:cubicBezTo>
                  <a:pt x="387741" y="939018"/>
                  <a:pt x="374553" y="952207"/>
                  <a:pt x="374553" y="970670"/>
                </a:cubicBezTo>
                <a:close/>
                <a:moveTo>
                  <a:pt x="561829" y="970670"/>
                </a:moveTo>
                <a:cubicBezTo>
                  <a:pt x="561829" y="989135"/>
                  <a:pt x="577654" y="1002323"/>
                  <a:pt x="593481" y="1002323"/>
                </a:cubicBezTo>
                <a:cubicBezTo>
                  <a:pt x="611945" y="1002323"/>
                  <a:pt x="625133" y="986497"/>
                  <a:pt x="625133" y="970670"/>
                </a:cubicBezTo>
                <a:cubicBezTo>
                  <a:pt x="625133" y="952207"/>
                  <a:pt x="609307" y="939018"/>
                  <a:pt x="593481" y="939018"/>
                </a:cubicBezTo>
                <a:cubicBezTo>
                  <a:pt x="575017" y="939018"/>
                  <a:pt x="561829" y="952207"/>
                  <a:pt x="561829" y="970670"/>
                </a:cubicBezTo>
                <a:close/>
                <a:moveTo>
                  <a:pt x="749104" y="970670"/>
                </a:moveTo>
                <a:cubicBezTo>
                  <a:pt x="749104" y="989135"/>
                  <a:pt x="764931" y="1002323"/>
                  <a:pt x="780757" y="1002323"/>
                </a:cubicBezTo>
                <a:cubicBezTo>
                  <a:pt x="799221" y="1002323"/>
                  <a:pt x="812410" y="986497"/>
                  <a:pt x="812410" y="970670"/>
                </a:cubicBezTo>
                <a:cubicBezTo>
                  <a:pt x="812410" y="952207"/>
                  <a:pt x="796583" y="939018"/>
                  <a:pt x="780757" y="939018"/>
                </a:cubicBezTo>
                <a:cubicBezTo>
                  <a:pt x="764931" y="939018"/>
                  <a:pt x="749104" y="952207"/>
                  <a:pt x="749104" y="970670"/>
                </a:cubicBezTo>
                <a:close/>
                <a:moveTo>
                  <a:pt x="187276" y="783395"/>
                </a:moveTo>
                <a:cubicBezTo>
                  <a:pt x="187276" y="801858"/>
                  <a:pt x="203103" y="815047"/>
                  <a:pt x="218929" y="815047"/>
                </a:cubicBezTo>
                <a:cubicBezTo>
                  <a:pt x="237392" y="815047"/>
                  <a:pt x="250581" y="799220"/>
                  <a:pt x="250581" y="783395"/>
                </a:cubicBezTo>
                <a:cubicBezTo>
                  <a:pt x="250581" y="764931"/>
                  <a:pt x="234754" y="751742"/>
                  <a:pt x="218929" y="751742"/>
                </a:cubicBezTo>
                <a:cubicBezTo>
                  <a:pt x="200465" y="751742"/>
                  <a:pt x="187276" y="764931"/>
                  <a:pt x="187276" y="783395"/>
                </a:cubicBezTo>
                <a:close/>
                <a:moveTo>
                  <a:pt x="374553" y="783395"/>
                </a:moveTo>
                <a:cubicBezTo>
                  <a:pt x="374553" y="801858"/>
                  <a:pt x="390379" y="815047"/>
                  <a:pt x="406204" y="815047"/>
                </a:cubicBezTo>
                <a:cubicBezTo>
                  <a:pt x="424669" y="815047"/>
                  <a:pt x="437857" y="799220"/>
                  <a:pt x="437857" y="783395"/>
                </a:cubicBezTo>
                <a:cubicBezTo>
                  <a:pt x="437857" y="764931"/>
                  <a:pt x="422031" y="751742"/>
                  <a:pt x="406204" y="751742"/>
                </a:cubicBezTo>
                <a:cubicBezTo>
                  <a:pt x="387741" y="751742"/>
                  <a:pt x="374553" y="764931"/>
                  <a:pt x="374553" y="783395"/>
                </a:cubicBezTo>
                <a:close/>
                <a:moveTo>
                  <a:pt x="561829" y="783395"/>
                </a:moveTo>
                <a:cubicBezTo>
                  <a:pt x="561829" y="801858"/>
                  <a:pt x="577654" y="815047"/>
                  <a:pt x="593481" y="815047"/>
                </a:cubicBezTo>
                <a:cubicBezTo>
                  <a:pt x="611945" y="815047"/>
                  <a:pt x="625133" y="799220"/>
                  <a:pt x="625133" y="783395"/>
                </a:cubicBezTo>
                <a:cubicBezTo>
                  <a:pt x="625133" y="764931"/>
                  <a:pt x="609307" y="751742"/>
                  <a:pt x="593481" y="751742"/>
                </a:cubicBezTo>
                <a:cubicBezTo>
                  <a:pt x="575017" y="751742"/>
                  <a:pt x="561829" y="764931"/>
                  <a:pt x="561829" y="783395"/>
                </a:cubicBezTo>
                <a:close/>
                <a:moveTo>
                  <a:pt x="749104" y="783395"/>
                </a:moveTo>
                <a:cubicBezTo>
                  <a:pt x="749104" y="801858"/>
                  <a:pt x="764931" y="815047"/>
                  <a:pt x="780757" y="815047"/>
                </a:cubicBezTo>
                <a:cubicBezTo>
                  <a:pt x="799221" y="815047"/>
                  <a:pt x="812410" y="799220"/>
                  <a:pt x="812410" y="783395"/>
                </a:cubicBezTo>
                <a:cubicBezTo>
                  <a:pt x="812410" y="764931"/>
                  <a:pt x="796583" y="751742"/>
                  <a:pt x="780757" y="751742"/>
                </a:cubicBezTo>
                <a:cubicBezTo>
                  <a:pt x="764931" y="751742"/>
                  <a:pt x="749104" y="764931"/>
                  <a:pt x="749104" y="783395"/>
                </a:cubicBezTo>
                <a:close/>
                <a:moveTo>
                  <a:pt x="187276" y="596118"/>
                </a:moveTo>
                <a:cubicBezTo>
                  <a:pt x="187276" y="614582"/>
                  <a:pt x="203103" y="627770"/>
                  <a:pt x="218929" y="627770"/>
                </a:cubicBezTo>
                <a:cubicBezTo>
                  <a:pt x="237392" y="627770"/>
                  <a:pt x="250581" y="611945"/>
                  <a:pt x="250581" y="596118"/>
                </a:cubicBezTo>
                <a:cubicBezTo>
                  <a:pt x="250581" y="580292"/>
                  <a:pt x="234754" y="564466"/>
                  <a:pt x="218929" y="564466"/>
                </a:cubicBezTo>
                <a:cubicBezTo>
                  <a:pt x="200465" y="561828"/>
                  <a:pt x="187276" y="577654"/>
                  <a:pt x="187276" y="596118"/>
                </a:cubicBezTo>
                <a:close/>
                <a:moveTo>
                  <a:pt x="374553" y="596118"/>
                </a:moveTo>
                <a:cubicBezTo>
                  <a:pt x="374553" y="614582"/>
                  <a:pt x="390379" y="627770"/>
                  <a:pt x="406204" y="627770"/>
                </a:cubicBezTo>
                <a:cubicBezTo>
                  <a:pt x="424669" y="627770"/>
                  <a:pt x="437857" y="611945"/>
                  <a:pt x="437857" y="596118"/>
                </a:cubicBezTo>
                <a:cubicBezTo>
                  <a:pt x="437857" y="580292"/>
                  <a:pt x="422031" y="564466"/>
                  <a:pt x="406204" y="564466"/>
                </a:cubicBezTo>
                <a:cubicBezTo>
                  <a:pt x="387741" y="561828"/>
                  <a:pt x="374553" y="577654"/>
                  <a:pt x="374553" y="596118"/>
                </a:cubicBezTo>
                <a:close/>
                <a:moveTo>
                  <a:pt x="561829" y="596118"/>
                </a:moveTo>
                <a:cubicBezTo>
                  <a:pt x="561829" y="614582"/>
                  <a:pt x="577654" y="627770"/>
                  <a:pt x="593481" y="627770"/>
                </a:cubicBezTo>
                <a:cubicBezTo>
                  <a:pt x="611945" y="627770"/>
                  <a:pt x="625133" y="611945"/>
                  <a:pt x="625133" y="596118"/>
                </a:cubicBezTo>
                <a:cubicBezTo>
                  <a:pt x="625133" y="580292"/>
                  <a:pt x="609307" y="564466"/>
                  <a:pt x="593481" y="564466"/>
                </a:cubicBezTo>
                <a:cubicBezTo>
                  <a:pt x="575017" y="561828"/>
                  <a:pt x="561829" y="577654"/>
                  <a:pt x="561829" y="596118"/>
                </a:cubicBezTo>
                <a:close/>
                <a:moveTo>
                  <a:pt x="749104" y="596118"/>
                </a:moveTo>
                <a:cubicBezTo>
                  <a:pt x="749104" y="614582"/>
                  <a:pt x="764931" y="627770"/>
                  <a:pt x="780757" y="627770"/>
                </a:cubicBezTo>
                <a:cubicBezTo>
                  <a:pt x="799221" y="627770"/>
                  <a:pt x="812410" y="611945"/>
                  <a:pt x="812410" y="596118"/>
                </a:cubicBezTo>
                <a:cubicBezTo>
                  <a:pt x="812410" y="580292"/>
                  <a:pt x="796583" y="564466"/>
                  <a:pt x="780757" y="564466"/>
                </a:cubicBezTo>
                <a:cubicBezTo>
                  <a:pt x="764931" y="561828"/>
                  <a:pt x="749104" y="577654"/>
                  <a:pt x="749104" y="596118"/>
                </a:cubicBezTo>
                <a:close/>
                <a:moveTo>
                  <a:pt x="187276" y="408842"/>
                </a:moveTo>
                <a:cubicBezTo>
                  <a:pt x="187276" y="427306"/>
                  <a:pt x="203103" y="440495"/>
                  <a:pt x="218929" y="440495"/>
                </a:cubicBezTo>
                <a:cubicBezTo>
                  <a:pt x="237392" y="440495"/>
                  <a:pt x="250581" y="424668"/>
                  <a:pt x="250581" y="408842"/>
                </a:cubicBezTo>
                <a:cubicBezTo>
                  <a:pt x="250581" y="390378"/>
                  <a:pt x="234754" y="377190"/>
                  <a:pt x="218929" y="377190"/>
                </a:cubicBezTo>
                <a:cubicBezTo>
                  <a:pt x="200465" y="374552"/>
                  <a:pt x="187276" y="390378"/>
                  <a:pt x="187276" y="408842"/>
                </a:cubicBezTo>
                <a:close/>
                <a:moveTo>
                  <a:pt x="374553" y="408842"/>
                </a:moveTo>
                <a:cubicBezTo>
                  <a:pt x="374553" y="427306"/>
                  <a:pt x="390379" y="440495"/>
                  <a:pt x="406204" y="440495"/>
                </a:cubicBezTo>
                <a:cubicBezTo>
                  <a:pt x="424669" y="440495"/>
                  <a:pt x="437857" y="424668"/>
                  <a:pt x="437857" y="408842"/>
                </a:cubicBezTo>
                <a:cubicBezTo>
                  <a:pt x="437857" y="390378"/>
                  <a:pt x="422031" y="377190"/>
                  <a:pt x="406204" y="377190"/>
                </a:cubicBezTo>
                <a:cubicBezTo>
                  <a:pt x="387741" y="374552"/>
                  <a:pt x="374553" y="390378"/>
                  <a:pt x="374553" y="408842"/>
                </a:cubicBezTo>
                <a:close/>
                <a:moveTo>
                  <a:pt x="561829" y="408842"/>
                </a:moveTo>
                <a:cubicBezTo>
                  <a:pt x="561829" y="427306"/>
                  <a:pt x="577654" y="440495"/>
                  <a:pt x="593481" y="440495"/>
                </a:cubicBezTo>
                <a:cubicBezTo>
                  <a:pt x="611945" y="440495"/>
                  <a:pt x="625133" y="424668"/>
                  <a:pt x="625133" y="408842"/>
                </a:cubicBezTo>
                <a:cubicBezTo>
                  <a:pt x="625133" y="390378"/>
                  <a:pt x="609307" y="377190"/>
                  <a:pt x="593481" y="377190"/>
                </a:cubicBezTo>
                <a:cubicBezTo>
                  <a:pt x="575017" y="374552"/>
                  <a:pt x="561829" y="390378"/>
                  <a:pt x="561829" y="408842"/>
                </a:cubicBezTo>
                <a:close/>
                <a:moveTo>
                  <a:pt x="749104" y="408842"/>
                </a:moveTo>
                <a:cubicBezTo>
                  <a:pt x="749104" y="427306"/>
                  <a:pt x="764931" y="440495"/>
                  <a:pt x="780757" y="440495"/>
                </a:cubicBezTo>
                <a:cubicBezTo>
                  <a:pt x="799221" y="440495"/>
                  <a:pt x="812410" y="424668"/>
                  <a:pt x="812410" y="408842"/>
                </a:cubicBezTo>
                <a:cubicBezTo>
                  <a:pt x="812410" y="390378"/>
                  <a:pt x="796583" y="377190"/>
                  <a:pt x="780757" y="377190"/>
                </a:cubicBezTo>
                <a:cubicBezTo>
                  <a:pt x="764931" y="374552"/>
                  <a:pt x="749104" y="390378"/>
                  <a:pt x="749104" y="408842"/>
                </a:cubicBezTo>
                <a:close/>
                <a:moveTo>
                  <a:pt x="187276" y="218928"/>
                </a:moveTo>
                <a:cubicBezTo>
                  <a:pt x="187276" y="237392"/>
                  <a:pt x="203103" y="250581"/>
                  <a:pt x="218929" y="250581"/>
                </a:cubicBezTo>
                <a:cubicBezTo>
                  <a:pt x="237392" y="250581"/>
                  <a:pt x="250581" y="234754"/>
                  <a:pt x="250581" y="218928"/>
                </a:cubicBezTo>
                <a:cubicBezTo>
                  <a:pt x="250581" y="200464"/>
                  <a:pt x="234754" y="187276"/>
                  <a:pt x="218929" y="187276"/>
                </a:cubicBezTo>
                <a:cubicBezTo>
                  <a:pt x="200465" y="187276"/>
                  <a:pt x="187276" y="203102"/>
                  <a:pt x="187276" y="218928"/>
                </a:cubicBezTo>
                <a:close/>
                <a:moveTo>
                  <a:pt x="374553" y="218928"/>
                </a:moveTo>
                <a:cubicBezTo>
                  <a:pt x="374553" y="237392"/>
                  <a:pt x="390379" y="250581"/>
                  <a:pt x="406204" y="250581"/>
                </a:cubicBezTo>
                <a:cubicBezTo>
                  <a:pt x="424669" y="250581"/>
                  <a:pt x="437857" y="234754"/>
                  <a:pt x="437857" y="218928"/>
                </a:cubicBezTo>
                <a:cubicBezTo>
                  <a:pt x="437857" y="200464"/>
                  <a:pt x="422031" y="187276"/>
                  <a:pt x="406204" y="187276"/>
                </a:cubicBezTo>
                <a:cubicBezTo>
                  <a:pt x="387741" y="187276"/>
                  <a:pt x="374553" y="203102"/>
                  <a:pt x="374553" y="218928"/>
                </a:cubicBezTo>
                <a:close/>
                <a:moveTo>
                  <a:pt x="561829" y="218928"/>
                </a:moveTo>
                <a:cubicBezTo>
                  <a:pt x="561829" y="237392"/>
                  <a:pt x="577654" y="250581"/>
                  <a:pt x="593481" y="250581"/>
                </a:cubicBezTo>
                <a:cubicBezTo>
                  <a:pt x="611945" y="250581"/>
                  <a:pt x="625133" y="234754"/>
                  <a:pt x="625133" y="218928"/>
                </a:cubicBezTo>
                <a:cubicBezTo>
                  <a:pt x="625133" y="200464"/>
                  <a:pt x="609307" y="187276"/>
                  <a:pt x="593481" y="187276"/>
                </a:cubicBezTo>
                <a:cubicBezTo>
                  <a:pt x="575017" y="187276"/>
                  <a:pt x="561829" y="203102"/>
                  <a:pt x="561829" y="218928"/>
                </a:cubicBezTo>
                <a:close/>
                <a:moveTo>
                  <a:pt x="749104" y="218928"/>
                </a:moveTo>
                <a:cubicBezTo>
                  <a:pt x="749104" y="237392"/>
                  <a:pt x="764931" y="250581"/>
                  <a:pt x="780757" y="250581"/>
                </a:cubicBezTo>
                <a:cubicBezTo>
                  <a:pt x="799221" y="250581"/>
                  <a:pt x="812410" y="234754"/>
                  <a:pt x="812410" y="218928"/>
                </a:cubicBezTo>
                <a:cubicBezTo>
                  <a:pt x="812410" y="200464"/>
                  <a:pt x="796583" y="187276"/>
                  <a:pt x="780757" y="187276"/>
                </a:cubicBezTo>
                <a:cubicBezTo>
                  <a:pt x="764931" y="187276"/>
                  <a:pt x="749104" y="203102"/>
                  <a:pt x="749104" y="218928"/>
                </a:cubicBezTo>
                <a:close/>
                <a:moveTo>
                  <a:pt x="187276" y="31652"/>
                </a:moveTo>
                <a:cubicBezTo>
                  <a:pt x="187276" y="50116"/>
                  <a:pt x="203103" y="63304"/>
                  <a:pt x="218929" y="63304"/>
                </a:cubicBezTo>
                <a:cubicBezTo>
                  <a:pt x="237392" y="63304"/>
                  <a:pt x="250581" y="47478"/>
                  <a:pt x="250581" y="31652"/>
                </a:cubicBezTo>
                <a:cubicBezTo>
                  <a:pt x="250581" y="15826"/>
                  <a:pt x="234754" y="0"/>
                  <a:pt x="218929" y="0"/>
                </a:cubicBezTo>
                <a:cubicBezTo>
                  <a:pt x="200465" y="0"/>
                  <a:pt x="187276" y="15826"/>
                  <a:pt x="187276" y="31652"/>
                </a:cubicBezTo>
                <a:close/>
                <a:moveTo>
                  <a:pt x="374553" y="31652"/>
                </a:moveTo>
                <a:cubicBezTo>
                  <a:pt x="374553" y="50116"/>
                  <a:pt x="390379" y="63304"/>
                  <a:pt x="406204" y="63304"/>
                </a:cubicBezTo>
                <a:cubicBezTo>
                  <a:pt x="424669" y="63304"/>
                  <a:pt x="437857" y="47478"/>
                  <a:pt x="437857" y="31652"/>
                </a:cubicBezTo>
                <a:cubicBezTo>
                  <a:pt x="437857" y="15826"/>
                  <a:pt x="422031" y="0"/>
                  <a:pt x="406204" y="0"/>
                </a:cubicBezTo>
                <a:cubicBezTo>
                  <a:pt x="387741" y="0"/>
                  <a:pt x="374553" y="15826"/>
                  <a:pt x="374553" y="31652"/>
                </a:cubicBezTo>
                <a:close/>
                <a:moveTo>
                  <a:pt x="561829" y="31652"/>
                </a:moveTo>
                <a:cubicBezTo>
                  <a:pt x="561829" y="50116"/>
                  <a:pt x="577654" y="63304"/>
                  <a:pt x="593481" y="63304"/>
                </a:cubicBezTo>
                <a:cubicBezTo>
                  <a:pt x="611945" y="63304"/>
                  <a:pt x="625133" y="47478"/>
                  <a:pt x="625133" y="31652"/>
                </a:cubicBezTo>
                <a:cubicBezTo>
                  <a:pt x="625133" y="15826"/>
                  <a:pt x="609307" y="0"/>
                  <a:pt x="593481" y="0"/>
                </a:cubicBezTo>
                <a:cubicBezTo>
                  <a:pt x="575017" y="0"/>
                  <a:pt x="561829" y="15826"/>
                  <a:pt x="561829" y="31652"/>
                </a:cubicBezTo>
                <a:close/>
                <a:moveTo>
                  <a:pt x="749104" y="31652"/>
                </a:moveTo>
                <a:cubicBezTo>
                  <a:pt x="749104" y="50116"/>
                  <a:pt x="764931" y="63304"/>
                  <a:pt x="780757" y="63304"/>
                </a:cubicBezTo>
                <a:cubicBezTo>
                  <a:pt x="799221" y="63304"/>
                  <a:pt x="812410" y="47478"/>
                  <a:pt x="812410" y="31652"/>
                </a:cubicBezTo>
                <a:cubicBezTo>
                  <a:pt x="812410" y="15826"/>
                  <a:pt x="796583" y="0"/>
                  <a:pt x="780757" y="0"/>
                </a:cubicBezTo>
                <a:cubicBezTo>
                  <a:pt x="764931" y="0"/>
                  <a:pt x="749104" y="15826"/>
                  <a:pt x="749104" y="31652"/>
                </a:cubicBezTo>
                <a:close/>
                <a:moveTo>
                  <a:pt x="31653" y="1379513"/>
                </a:moveTo>
                <a:cubicBezTo>
                  <a:pt x="50116" y="1379513"/>
                  <a:pt x="63304" y="1363687"/>
                  <a:pt x="63304" y="1347861"/>
                </a:cubicBezTo>
                <a:cubicBezTo>
                  <a:pt x="63304" y="1329397"/>
                  <a:pt x="47479" y="1316208"/>
                  <a:pt x="31653" y="1316208"/>
                </a:cubicBezTo>
                <a:cubicBezTo>
                  <a:pt x="13188" y="1316208"/>
                  <a:pt x="0" y="1332035"/>
                  <a:pt x="0" y="1347861"/>
                </a:cubicBezTo>
                <a:cubicBezTo>
                  <a:pt x="0" y="1363687"/>
                  <a:pt x="13188" y="1379513"/>
                  <a:pt x="31653" y="1379513"/>
                </a:cubicBezTo>
                <a:close/>
                <a:moveTo>
                  <a:pt x="31653" y="1189599"/>
                </a:moveTo>
                <a:cubicBezTo>
                  <a:pt x="50116" y="1189599"/>
                  <a:pt x="63304" y="1173773"/>
                  <a:pt x="63304" y="1157947"/>
                </a:cubicBezTo>
                <a:cubicBezTo>
                  <a:pt x="63304" y="1139483"/>
                  <a:pt x="47479" y="1126295"/>
                  <a:pt x="31653" y="1126295"/>
                </a:cubicBezTo>
                <a:cubicBezTo>
                  <a:pt x="13188" y="1126295"/>
                  <a:pt x="0" y="1142121"/>
                  <a:pt x="0" y="1157947"/>
                </a:cubicBezTo>
                <a:cubicBezTo>
                  <a:pt x="0" y="1176411"/>
                  <a:pt x="13188" y="1189599"/>
                  <a:pt x="31653" y="1189599"/>
                </a:cubicBezTo>
                <a:close/>
                <a:moveTo>
                  <a:pt x="31653" y="1002323"/>
                </a:moveTo>
                <a:cubicBezTo>
                  <a:pt x="50116" y="1002323"/>
                  <a:pt x="63304" y="986497"/>
                  <a:pt x="63304" y="970670"/>
                </a:cubicBezTo>
                <a:cubicBezTo>
                  <a:pt x="63304" y="952207"/>
                  <a:pt x="47479" y="939018"/>
                  <a:pt x="31653" y="939018"/>
                </a:cubicBezTo>
                <a:cubicBezTo>
                  <a:pt x="13188" y="939018"/>
                  <a:pt x="0" y="954845"/>
                  <a:pt x="0" y="970670"/>
                </a:cubicBezTo>
                <a:cubicBezTo>
                  <a:pt x="0" y="989135"/>
                  <a:pt x="13188" y="1002323"/>
                  <a:pt x="31653" y="1002323"/>
                </a:cubicBezTo>
                <a:close/>
                <a:moveTo>
                  <a:pt x="31653" y="815047"/>
                </a:moveTo>
                <a:cubicBezTo>
                  <a:pt x="50116" y="815047"/>
                  <a:pt x="63304" y="799220"/>
                  <a:pt x="63304" y="783395"/>
                </a:cubicBezTo>
                <a:cubicBezTo>
                  <a:pt x="63304" y="764931"/>
                  <a:pt x="47479" y="751742"/>
                  <a:pt x="31653" y="751742"/>
                </a:cubicBezTo>
                <a:cubicBezTo>
                  <a:pt x="13188" y="751742"/>
                  <a:pt x="0" y="767568"/>
                  <a:pt x="0" y="783395"/>
                </a:cubicBezTo>
                <a:cubicBezTo>
                  <a:pt x="0" y="801858"/>
                  <a:pt x="13188" y="815047"/>
                  <a:pt x="31653" y="815047"/>
                </a:cubicBezTo>
                <a:close/>
                <a:moveTo>
                  <a:pt x="31653" y="627770"/>
                </a:moveTo>
                <a:cubicBezTo>
                  <a:pt x="50116" y="627770"/>
                  <a:pt x="63304" y="611945"/>
                  <a:pt x="63304" y="596118"/>
                </a:cubicBezTo>
                <a:cubicBezTo>
                  <a:pt x="63304" y="580292"/>
                  <a:pt x="47479" y="564466"/>
                  <a:pt x="31653" y="564466"/>
                </a:cubicBezTo>
                <a:cubicBezTo>
                  <a:pt x="13188" y="564466"/>
                  <a:pt x="0" y="580292"/>
                  <a:pt x="0" y="596118"/>
                </a:cubicBezTo>
                <a:cubicBezTo>
                  <a:pt x="0" y="611945"/>
                  <a:pt x="13188" y="627770"/>
                  <a:pt x="31653" y="627770"/>
                </a:cubicBezTo>
                <a:close/>
                <a:moveTo>
                  <a:pt x="31653" y="440495"/>
                </a:moveTo>
                <a:cubicBezTo>
                  <a:pt x="50116" y="440495"/>
                  <a:pt x="63304" y="424668"/>
                  <a:pt x="63304" y="408842"/>
                </a:cubicBezTo>
                <a:cubicBezTo>
                  <a:pt x="63304" y="390378"/>
                  <a:pt x="47479" y="377190"/>
                  <a:pt x="31653" y="377190"/>
                </a:cubicBezTo>
                <a:cubicBezTo>
                  <a:pt x="13188" y="377190"/>
                  <a:pt x="0" y="393016"/>
                  <a:pt x="0" y="408842"/>
                </a:cubicBezTo>
                <a:cubicBezTo>
                  <a:pt x="0" y="424668"/>
                  <a:pt x="13188" y="440495"/>
                  <a:pt x="31653" y="440495"/>
                </a:cubicBezTo>
                <a:close/>
                <a:moveTo>
                  <a:pt x="31653" y="253218"/>
                </a:moveTo>
                <a:cubicBezTo>
                  <a:pt x="50116" y="253218"/>
                  <a:pt x="63304" y="237392"/>
                  <a:pt x="63304" y="221566"/>
                </a:cubicBezTo>
                <a:cubicBezTo>
                  <a:pt x="63304" y="203102"/>
                  <a:pt x="47479" y="189914"/>
                  <a:pt x="31653" y="189914"/>
                </a:cubicBezTo>
                <a:cubicBezTo>
                  <a:pt x="13188" y="189914"/>
                  <a:pt x="0" y="205740"/>
                  <a:pt x="0" y="221566"/>
                </a:cubicBezTo>
                <a:cubicBezTo>
                  <a:pt x="0" y="237392"/>
                  <a:pt x="13188" y="253218"/>
                  <a:pt x="31653" y="253218"/>
                </a:cubicBezTo>
                <a:close/>
                <a:moveTo>
                  <a:pt x="31653" y="65942"/>
                </a:moveTo>
                <a:cubicBezTo>
                  <a:pt x="50116" y="65942"/>
                  <a:pt x="63304" y="50116"/>
                  <a:pt x="63304" y="34290"/>
                </a:cubicBezTo>
                <a:cubicBezTo>
                  <a:pt x="63304" y="18464"/>
                  <a:pt x="47479" y="2637"/>
                  <a:pt x="31653" y="2637"/>
                </a:cubicBezTo>
                <a:cubicBezTo>
                  <a:pt x="13188" y="2637"/>
                  <a:pt x="0" y="18464"/>
                  <a:pt x="0" y="34290"/>
                </a:cubicBezTo>
                <a:cubicBezTo>
                  <a:pt x="0" y="50116"/>
                  <a:pt x="13188" y="65942"/>
                  <a:pt x="31653" y="6594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2700000" scaled="0"/>
          </a:gradFill>
          <a:ln w="26366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 sz="2400"/>
          </a:p>
        </p:txBody>
      </p:sp>
      <p:sp>
        <p:nvSpPr>
          <p:cNvPr id="27" name="标题 1"/>
          <p:cNvSpPr txBox="1"/>
          <p:nvPr/>
        </p:nvSpPr>
        <p:spPr>
          <a:xfrm>
            <a:off x="388223" y="203164"/>
            <a:ext cx="737616" cy="737616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1" name="标题 1"/>
          <p:cNvSpPr txBox="1"/>
          <p:nvPr/>
        </p:nvSpPr>
        <p:spPr>
          <a:xfrm rot="18853245" flipH="1">
            <a:off x="667675" y="609475"/>
            <a:ext cx="178713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3" name="标题 1"/>
          <p:cNvSpPr txBox="1"/>
          <p:nvPr/>
        </p:nvSpPr>
        <p:spPr>
          <a:xfrm rot="18853245" flipV="1">
            <a:off x="667674" y="330096"/>
            <a:ext cx="178714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5" name="标题 1"/>
          <p:cNvSpPr txBox="1"/>
          <p:nvPr/>
        </p:nvSpPr>
        <p:spPr>
          <a:xfrm rot="18853245" flipH="1" flipV="1">
            <a:off x="528797" y="469786"/>
            <a:ext cx="178713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6" name="标题 1"/>
          <p:cNvSpPr txBox="1"/>
          <p:nvPr/>
        </p:nvSpPr>
        <p:spPr>
          <a:xfrm rot="18853245" flipH="1" flipV="1">
            <a:off x="535414" y="472407"/>
            <a:ext cx="173734" cy="173733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88223" y="3443872"/>
            <a:ext cx="5351981" cy="342184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  <a:effectLst>
            <a:outerShdw blurRad="38100" dist="12700" dir="5400000" algn="ctr" rotWithShape="0">
              <a:srgbClr val="000000">
                <a:alpha val="15000"/>
              </a:srgbClr>
            </a:outerShdw>
          </a:effectLst>
        </p:spPr>
        <p:txBody>
          <a:bodyPr vert="horz" wrap="square" lIns="274320" tIns="731520" rIns="274320" bIns="45720" rtlCol="0" anchor="t"/>
          <a:lstStyle/>
          <a:p>
            <a:pPr algn="ctr"/>
            <a:r>
              <a:rPr kumimoji="1" lang="en-US" altLang="zh-CN" sz="1600" dirty="0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CHATBOT KIE NAKESWAN</a:t>
            </a:r>
          </a:p>
          <a:p>
            <a:pPr algn="ctr"/>
            <a:r>
              <a:rPr kumimoji="1" lang="en-US" altLang="zh-CN" sz="1600" dirty="0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( </a:t>
            </a:r>
            <a:r>
              <a:rPr kumimoji="1" lang="en-US" altLang="zh-CN" sz="1600" dirty="0" err="1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Komunikasi</a:t>
            </a:r>
            <a:r>
              <a:rPr kumimoji="1" lang="en-US" altLang="zh-CN" sz="1600" dirty="0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Informasi</a:t>
            </a:r>
            <a:r>
              <a:rPr kumimoji="1" lang="en-US" altLang="zh-CN" sz="1600" dirty="0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dan</a:t>
            </a:r>
            <a:r>
              <a:rPr kumimoji="1" lang="en-US" altLang="zh-CN" sz="1600" dirty="0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Edukasi</a:t>
            </a:r>
            <a:r>
              <a:rPr kumimoji="1" lang="en-US" altLang="zh-CN" sz="1600" dirty="0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Peternakan</a:t>
            </a:r>
            <a:r>
              <a:rPr kumimoji="1" lang="en-US" altLang="zh-CN" sz="1600" dirty="0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dan</a:t>
            </a:r>
            <a:r>
              <a:rPr kumimoji="1" lang="en-US" altLang="zh-CN" sz="1600" dirty="0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Kesehatan</a:t>
            </a:r>
            <a:r>
              <a:rPr kumimoji="1" lang="en-US" altLang="zh-CN" sz="1600" dirty="0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600" dirty="0" err="1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Hewan</a:t>
            </a:r>
            <a:r>
              <a:rPr kumimoji="1" lang="en-US" altLang="zh-CN" sz="1600" dirty="0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)</a:t>
            </a:r>
          </a:p>
          <a:p>
            <a:pPr algn="ctr"/>
            <a:endParaRPr kumimoji="1" lang="en-US" altLang="zh-CN" sz="1600" dirty="0" smtClean="0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Poppins"/>
              <a:ea typeface="Poppins"/>
              <a:cs typeface="Poppins"/>
            </a:endParaRPr>
          </a:p>
          <a:p>
            <a:pPr algn="ctr"/>
            <a:endParaRPr kumimoji="1" lang="en-US" altLang="zh-CN" sz="1600" dirty="0" smtClean="0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Poppins"/>
              <a:ea typeface="Poppins"/>
              <a:cs typeface="Poppins"/>
            </a:endParaRPr>
          </a:p>
          <a:p>
            <a:pPr algn="ctr"/>
            <a:r>
              <a:rPr kumimoji="1" lang="en-US" altLang="zh-CN" dirty="0" err="1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Layanan</a:t>
            </a:r>
            <a:r>
              <a:rPr kumimoji="1" lang="en-US" altLang="zh-CN" dirty="0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konsultasi</a:t>
            </a:r>
            <a:r>
              <a:rPr kumimoji="1" lang="en-US" altLang="zh-CN" dirty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dirty="0" err="1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menggunakan</a:t>
            </a:r>
            <a:r>
              <a:rPr kumimoji="1" lang="en-US" altLang="zh-CN" dirty="0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dirty="0" err="1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whattsapp</a:t>
            </a:r>
            <a:endParaRPr kumimoji="1" lang="en-US" altLang="zh-CN" dirty="0" smtClean="0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Poppins"/>
              <a:ea typeface="Poppins"/>
              <a:cs typeface="Poppins"/>
            </a:endParaRPr>
          </a:p>
          <a:p>
            <a:pPr algn="ctr"/>
            <a:r>
              <a:rPr kumimoji="1" lang="en-US" altLang="zh-CN" dirty="0" err="1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Diproses</a:t>
            </a:r>
            <a:r>
              <a:rPr kumimoji="1" lang="en-US" altLang="zh-CN" dirty="0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dengan Artificial </a:t>
            </a:r>
            <a:r>
              <a:rPr kumimoji="1" lang="en-US" altLang="zh-CN" dirty="0" err="1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Inteligent</a:t>
            </a:r>
            <a:r>
              <a:rPr kumimoji="1" lang="en-US" altLang="zh-CN" dirty="0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(AI ) untuk </a:t>
            </a:r>
            <a:r>
              <a:rPr kumimoji="1" lang="en-US" altLang="zh-CN" dirty="0" err="1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memberi</a:t>
            </a:r>
            <a:r>
              <a:rPr kumimoji="1" lang="en-US" altLang="zh-CN" dirty="0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dirty="0" err="1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Jawaban</a:t>
            </a:r>
            <a:r>
              <a:rPr kumimoji="1" lang="en-US" altLang="zh-CN" dirty="0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dirty="0" err="1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sesuai</a:t>
            </a:r>
            <a:r>
              <a:rPr kumimoji="1" lang="en-US" altLang="zh-CN" dirty="0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database </a:t>
            </a:r>
            <a:r>
              <a:rPr kumimoji="1" lang="en-US" altLang="zh-CN" dirty="0" err="1" smtClean="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kita</a:t>
            </a:r>
            <a:endParaRPr kumimoji="1" lang="zh-CN" altLang="en-US" sz="2400" dirty="0"/>
          </a:p>
        </p:txBody>
      </p:sp>
      <p:sp>
        <p:nvSpPr>
          <p:cNvPr id="6" name="标题 1"/>
          <p:cNvSpPr txBox="1"/>
          <p:nvPr/>
        </p:nvSpPr>
        <p:spPr>
          <a:xfrm>
            <a:off x="3745317" y="1086984"/>
            <a:ext cx="9512300" cy="15235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600" dirty="0" err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Transformasi</a:t>
            </a:r>
            <a:r>
              <a:rPr kumimoji="1" lang="en-US" altLang="zh-CN" sz="16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Digital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Pelayanan</a:t>
            </a:r>
            <a:r>
              <a:rPr kumimoji="1" lang="en-US" altLang="zh-CN" sz="16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Publik</a:t>
            </a:r>
            <a:endParaRPr kumimoji="1" lang="zh-CN" altLang="en-US" dirty="0"/>
          </a:p>
        </p:txBody>
      </p:sp>
      <p:sp>
        <p:nvSpPr>
          <p:cNvPr id="7" name="标题 1"/>
          <p:cNvSpPr txBox="1"/>
          <p:nvPr/>
        </p:nvSpPr>
        <p:spPr>
          <a:xfrm rot="16200000" flipH="1">
            <a:off x="198465" y="623476"/>
            <a:ext cx="540562" cy="937497"/>
          </a:xfrm>
          <a:custGeom>
            <a:avLst/>
            <a:gdLst>
              <a:gd name="connsiteX0" fmla="*/ 0 w 812409"/>
              <a:gd name="connsiteY0" fmla="*/ 1532499 h 1564151"/>
              <a:gd name="connsiteX1" fmla="*/ 31653 w 812409"/>
              <a:gd name="connsiteY1" fmla="*/ 1564151 h 1564151"/>
              <a:gd name="connsiteX2" fmla="*/ 63304 w 812409"/>
              <a:gd name="connsiteY2" fmla="*/ 1532499 h 1564151"/>
              <a:gd name="connsiteX3" fmla="*/ 31653 w 812409"/>
              <a:gd name="connsiteY3" fmla="*/ 1500847 h 1564151"/>
              <a:gd name="connsiteX4" fmla="*/ 0 w 812409"/>
              <a:gd name="connsiteY4" fmla="*/ 1532499 h 1564151"/>
              <a:gd name="connsiteX5" fmla="*/ 187276 w 812409"/>
              <a:gd name="connsiteY5" fmla="*/ 1532499 h 1564151"/>
              <a:gd name="connsiteX6" fmla="*/ 218929 w 812409"/>
              <a:gd name="connsiteY6" fmla="*/ 1564151 h 1564151"/>
              <a:gd name="connsiteX7" fmla="*/ 250581 w 812409"/>
              <a:gd name="connsiteY7" fmla="*/ 1532499 h 1564151"/>
              <a:gd name="connsiteX8" fmla="*/ 218929 w 812409"/>
              <a:gd name="connsiteY8" fmla="*/ 1500847 h 1564151"/>
              <a:gd name="connsiteX9" fmla="*/ 187276 w 812409"/>
              <a:gd name="connsiteY9" fmla="*/ 1532499 h 1564151"/>
              <a:gd name="connsiteX10" fmla="*/ 374553 w 812409"/>
              <a:gd name="connsiteY10" fmla="*/ 1532499 h 1564151"/>
              <a:gd name="connsiteX11" fmla="*/ 406204 w 812409"/>
              <a:gd name="connsiteY11" fmla="*/ 1564151 h 1564151"/>
              <a:gd name="connsiteX12" fmla="*/ 437857 w 812409"/>
              <a:gd name="connsiteY12" fmla="*/ 1532499 h 1564151"/>
              <a:gd name="connsiteX13" fmla="*/ 406204 w 812409"/>
              <a:gd name="connsiteY13" fmla="*/ 1500847 h 1564151"/>
              <a:gd name="connsiteX14" fmla="*/ 374553 w 812409"/>
              <a:gd name="connsiteY14" fmla="*/ 1532499 h 1564151"/>
              <a:gd name="connsiteX15" fmla="*/ 561829 w 812409"/>
              <a:gd name="connsiteY15" fmla="*/ 1532499 h 1564151"/>
              <a:gd name="connsiteX16" fmla="*/ 593481 w 812409"/>
              <a:gd name="connsiteY16" fmla="*/ 1564151 h 1564151"/>
              <a:gd name="connsiteX17" fmla="*/ 625133 w 812409"/>
              <a:gd name="connsiteY17" fmla="*/ 1532499 h 1564151"/>
              <a:gd name="connsiteX18" fmla="*/ 593481 w 812409"/>
              <a:gd name="connsiteY18" fmla="*/ 1500847 h 1564151"/>
              <a:gd name="connsiteX19" fmla="*/ 561829 w 812409"/>
              <a:gd name="connsiteY19" fmla="*/ 1532499 h 1564151"/>
              <a:gd name="connsiteX20" fmla="*/ 749104 w 812409"/>
              <a:gd name="connsiteY20" fmla="*/ 1532499 h 1564151"/>
              <a:gd name="connsiteX21" fmla="*/ 780757 w 812409"/>
              <a:gd name="connsiteY21" fmla="*/ 1564151 h 1564151"/>
              <a:gd name="connsiteX22" fmla="*/ 812410 w 812409"/>
              <a:gd name="connsiteY22" fmla="*/ 1532499 h 1564151"/>
              <a:gd name="connsiteX23" fmla="*/ 780757 w 812409"/>
              <a:gd name="connsiteY23" fmla="*/ 1500847 h 1564151"/>
              <a:gd name="connsiteX24" fmla="*/ 749104 w 812409"/>
              <a:gd name="connsiteY24" fmla="*/ 1532499 h 1564151"/>
              <a:gd name="connsiteX25" fmla="*/ 187276 w 812409"/>
              <a:gd name="connsiteY25" fmla="*/ 1345223 h 1564151"/>
              <a:gd name="connsiteX26" fmla="*/ 218929 w 812409"/>
              <a:gd name="connsiteY26" fmla="*/ 1376875 h 1564151"/>
              <a:gd name="connsiteX27" fmla="*/ 250581 w 812409"/>
              <a:gd name="connsiteY27" fmla="*/ 1345223 h 1564151"/>
              <a:gd name="connsiteX28" fmla="*/ 218929 w 812409"/>
              <a:gd name="connsiteY28" fmla="*/ 1313571 h 1564151"/>
              <a:gd name="connsiteX29" fmla="*/ 187276 w 812409"/>
              <a:gd name="connsiteY29" fmla="*/ 1345223 h 1564151"/>
              <a:gd name="connsiteX30" fmla="*/ 374553 w 812409"/>
              <a:gd name="connsiteY30" fmla="*/ 1345223 h 1564151"/>
              <a:gd name="connsiteX31" fmla="*/ 406204 w 812409"/>
              <a:gd name="connsiteY31" fmla="*/ 1376875 h 1564151"/>
              <a:gd name="connsiteX32" fmla="*/ 437857 w 812409"/>
              <a:gd name="connsiteY32" fmla="*/ 1345223 h 1564151"/>
              <a:gd name="connsiteX33" fmla="*/ 406204 w 812409"/>
              <a:gd name="connsiteY33" fmla="*/ 1313571 h 1564151"/>
              <a:gd name="connsiteX34" fmla="*/ 374553 w 812409"/>
              <a:gd name="connsiteY34" fmla="*/ 1345223 h 1564151"/>
              <a:gd name="connsiteX35" fmla="*/ 561829 w 812409"/>
              <a:gd name="connsiteY35" fmla="*/ 1345223 h 1564151"/>
              <a:gd name="connsiteX36" fmla="*/ 593481 w 812409"/>
              <a:gd name="connsiteY36" fmla="*/ 1376875 h 1564151"/>
              <a:gd name="connsiteX37" fmla="*/ 625133 w 812409"/>
              <a:gd name="connsiteY37" fmla="*/ 1345223 h 1564151"/>
              <a:gd name="connsiteX38" fmla="*/ 593481 w 812409"/>
              <a:gd name="connsiteY38" fmla="*/ 1313571 h 1564151"/>
              <a:gd name="connsiteX39" fmla="*/ 561829 w 812409"/>
              <a:gd name="connsiteY39" fmla="*/ 1345223 h 1564151"/>
              <a:gd name="connsiteX40" fmla="*/ 749104 w 812409"/>
              <a:gd name="connsiteY40" fmla="*/ 1345223 h 1564151"/>
              <a:gd name="connsiteX41" fmla="*/ 780757 w 812409"/>
              <a:gd name="connsiteY41" fmla="*/ 1376875 h 1564151"/>
              <a:gd name="connsiteX42" fmla="*/ 812410 w 812409"/>
              <a:gd name="connsiteY42" fmla="*/ 1345223 h 1564151"/>
              <a:gd name="connsiteX43" fmla="*/ 780757 w 812409"/>
              <a:gd name="connsiteY43" fmla="*/ 1313571 h 1564151"/>
              <a:gd name="connsiteX44" fmla="*/ 749104 w 812409"/>
              <a:gd name="connsiteY44" fmla="*/ 1345223 h 1564151"/>
              <a:gd name="connsiteX45" fmla="*/ 187276 w 812409"/>
              <a:gd name="connsiteY45" fmla="*/ 1157947 h 1564151"/>
              <a:gd name="connsiteX46" fmla="*/ 218929 w 812409"/>
              <a:gd name="connsiteY46" fmla="*/ 1189599 h 1564151"/>
              <a:gd name="connsiteX47" fmla="*/ 250581 w 812409"/>
              <a:gd name="connsiteY47" fmla="*/ 1157947 h 1564151"/>
              <a:gd name="connsiteX48" fmla="*/ 218929 w 812409"/>
              <a:gd name="connsiteY48" fmla="*/ 1126295 h 1564151"/>
              <a:gd name="connsiteX49" fmla="*/ 187276 w 812409"/>
              <a:gd name="connsiteY49" fmla="*/ 1157947 h 1564151"/>
              <a:gd name="connsiteX50" fmla="*/ 374553 w 812409"/>
              <a:gd name="connsiteY50" fmla="*/ 1157947 h 1564151"/>
              <a:gd name="connsiteX51" fmla="*/ 406204 w 812409"/>
              <a:gd name="connsiteY51" fmla="*/ 1189599 h 1564151"/>
              <a:gd name="connsiteX52" fmla="*/ 437857 w 812409"/>
              <a:gd name="connsiteY52" fmla="*/ 1157947 h 1564151"/>
              <a:gd name="connsiteX53" fmla="*/ 406204 w 812409"/>
              <a:gd name="connsiteY53" fmla="*/ 1126295 h 1564151"/>
              <a:gd name="connsiteX54" fmla="*/ 374553 w 812409"/>
              <a:gd name="connsiteY54" fmla="*/ 1157947 h 1564151"/>
              <a:gd name="connsiteX55" fmla="*/ 561829 w 812409"/>
              <a:gd name="connsiteY55" fmla="*/ 1157947 h 1564151"/>
              <a:gd name="connsiteX56" fmla="*/ 593481 w 812409"/>
              <a:gd name="connsiteY56" fmla="*/ 1189599 h 1564151"/>
              <a:gd name="connsiteX57" fmla="*/ 625133 w 812409"/>
              <a:gd name="connsiteY57" fmla="*/ 1157947 h 1564151"/>
              <a:gd name="connsiteX58" fmla="*/ 593481 w 812409"/>
              <a:gd name="connsiteY58" fmla="*/ 1126295 h 1564151"/>
              <a:gd name="connsiteX59" fmla="*/ 561829 w 812409"/>
              <a:gd name="connsiteY59" fmla="*/ 1157947 h 1564151"/>
              <a:gd name="connsiteX60" fmla="*/ 749104 w 812409"/>
              <a:gd name="connsiteY60" fmla="*/ 1157947 h 1564151"/>
              <a:gd name="connsiteX61" fmla="*/ 780757 w 812409"/>
              <a:gd name="connsiteY61" fmla="*/ 1189599 h 1564151"/>
              <a:gd name="connsiteX62" fmla="*/ 812410 w 812409"/>
              <a:gd name="connsiteY62" fmla="*/ 1157947 h 1564151"/>
              <a:gd name="connsiteX63" fmla="*/ 780757 w 812409"/>
              <a:gd name="connsiteY63" fmla="*/ 1126295 h 1564151"/>
              <a:gd name="connsiteX64" fmla="*/ 749104 w 812409"/>
              <a:gd name="connsiteY64" fmla="*/ 1157947 h 1564151"/>
              <a:gd name="connsiteX65" fmla="*/ 187276 w 812409"/>
              <a:gd name="connsiteY65" fmla="*/ 970670 h 1564151"/>
              <a:gd name="connsiteX66" fmla="*/ 218929 w 812409"/>
              <a:gd name="connsiteY66" fmla="*/ 1002323 h 1564151"/>
              <a:gd name="connsiteX67" fmla="*/ 250581 w 812409"/>
              <a:gd name="connsiteY67" fmla="*/ 970670 h 1564151"/>
              <a:gd name="connsiteX68" fmla="*/ 218929 w 812409"/>
              <a:gd name="connsiteY68" fmla="*/ 939018 h 1564151"/>
              <a:gd name="connsiteX69" fmla="*/ 187276 w 812409"/>
              <a:gd name="connsiteY69" fmla="*/ 970670 h 1564151"/>
              <a:gd name="connsiteX70" fmla="*/ 374553 w 812409"/>
              <a:gd name="connsiteY70" fmla="*/ 970670 h 1564151"/>
              <a:gd name="connsiteX71" fmla="*/ 406204 w 812409"/>
              <a:gd name="connsiteY71" fmla="*/ 1002323 h 1564151"/>
              <a:gd name="connsiteX72" fmla="*/ 437857 w 812409"/>
              <a:gd name="connsiteY72" fmla="*/ 970670 h 1564151"/>
              <a:gd name="connsiteX73" fmla="*/ 406204 w 812409"/>
              <a:gd name="connsiteY73" fmla="*/ 939018 h 1564151"/>
              <a:gd name="connsiteX74" fmla="*/ 374553 w 812409"/>
              <a:gd name="connsiteY74" fmla="*/ 970670 h 1564151"/>
              <a:gd name="connsiteX75" fmla="*/ 561829 w 812409"/>
              <a:gd name="connsiteY75" fmla="*/ 970670 h 1564151"/>
              <a:gd name="connsiteX76" fmla="*/ 593481 w 812409"/>
              <a:gd name="connsiteY76" fmla="*/ 1002323 h 1564151"/>
              <a:gd name="connsiteX77" fmla="*/ 625133 w 812409"/>
              <a:gd name="connsiteY77" fmla="*/ 970670 h 1564151"/>
              <a:gd name="connsiteX78" fmla="*/ 593481 w 812409"/>
              <a:gd name="connsiteY78" fmla="*/ 939018 h 1564151"/>
              <a:gd name="connsiteX79" fmla="*/ 561829 w 812409"/>
              <a:gd name="connsiteY79" fmla="*/ 970670 h 1564151"/>
              <a:gd name="connsiteX80" fmla="*/ 749104 w 812409"/>
              <a:gd name="connsiteY80" fmla="*/ 970670 h 1564151"/>
              <a:gd name="connsiteX81" fmla="*/ 780757 w 812409"/>
              <a:gd name="connsiteY81" fmla="*/ 1002323 h 1564151"/>
              <a:gd name="connsiteX82" fmla="*/ 812410 w 812409"/>
              <a:gd name="connsiteY82" fmla="*/ 970670 h 1564151"/>
              <a:gd name="connsiteX83" fmla="*/ 780757 w 812409"/>
              <a:gd name="connsiteY83" fmla="*/ 939018 h 1564151"/>
              <a:gd name="connsiteX84" fmla="*/ 749104 w 812409"/>
              <a:gd name="connsiteY84" fmla="*/ 970670 h 1564151"/>
              <a:gd name="connsiteX85" fmla="*/ 187276 w 812409"/>
              <a:gd name="connsiteY85" fmla="*/ 783395 h 1564151"/>
              <a:gd name="connsiteX86" fmla="*/ 218929 w 812409"/>
              <a:gd name="connsiteY86" fmla="*/ 815047 h 1564151"/>
              <a:gd name="connsiteX87" fmla="*/ 250581 w 812409"/>
              <a:gd name="connsiteY87" fmla="*/ 783395 h 1564151"/>
              <a:gd name="connsiteX88" fmla="*/ 218929 w 812409"/>
              <a:gd name="connsiteY88" fmla="*/ 751742 h 1564151"/>
              <a:gd name="connsiteX89" fmla="*/ 187276 w 812409"/>
              <a:gd name="connsiteY89" fmla="*/ 783395 h 1564151"/>
              <a:gd name="connsiteX90" fmla="*/ 374553 w 812409"/>
              <a:gd name="connsiteY90" fmla="*/ 783395 h 1564151"/>
              <a:gd name="connsiteX91" fmla="*/ 406204 w 812409"/>
              <a:gd name="connsiteY91" fmla="*/ 815047 h 1564151"/>
              <a:gd name="connsiteX92" fmla="*/ 437857 w 812409"/>
              <a:gd name="connsiteY92" fmla="*/ 783395 h 1564151"/>
              <a:gd name="connsiteX93" fmla="*/ 406204 w 812409"/>
              <a:gd name="connsiteY93" fmla="*/ 751742 h 1564151"/>
              <a:gd name="connsiteX94" fmla="*/ 374553 w 812409"/>
              <a:gd name="connsiteY94" fmla="*/ 783395 h 1564151"/>
              <a:gd name="connsiteX95" fmla="*/ 561829 w 812409"/>
              <a:gd name="connsiteY95" fmla="*/ 783395 h 1564151"/>
              <a:gd name="connsiteX96" fmla="*/ 593481 w 812409"/>
              <a:gd name="connsiteY96" fmla="*/ 815047 h 1564151"/>
              <a:gd name="connsiteX97" fmla="*/ 625133 w 812409"/>
              <a:gd name="connsiteY97" fmla="*/ 783395 h 1564151"/>
              <a:gd name="connsiteX98" fmla="*/ 593481 w 812409"/>
              <a:gd name="connsiteY98" fmla="*/ 751742 h 1564151"/>
              <a:gd name="connsiteX99" fmla="*/ 561829 w 812409"/>
              <a:gd name="connsiteY99" fmla="*/ 783395 h 1564151"/>
              <a:gd name="connsiteX100" fmla="*/ 749104 w 812409"/>
              <a:gd name="connsiteY100" fmla="*/ 783395 h 1564151"/>
              <a:gd name="connsiteX101" fmla="*/ 780757 w 812409"/>
              <a:gd name="connsiteY101" fmla="*/ 815047 h 1564151"/>
              <a:gd name="connsiteX102" fmla="*/ 812410 w 812409"/>
              <a:gd name="connsiteY102" fmla="*/ 783395 h 1564151"/>
              <a:gd name="connsiteX103" fmla="*/ 780757 w 812409"/>
              <a:gd name="connsiteY103" fmla="*/ 751742 h 1564151"/>
              <a:gd name="connsiteX104" fmla="*/ 749104 w 812409"/>
              <a:gd name="connsiteY104" fmla="*/ 783395 h 1564151"/>
              <a:gd name="connsiteX105" fmla="*/ 187276 w 812409"/>
              <a:gd name="connsiteY105" fmla="*/ 596118 h 1564151"/>
              <a:gd name="connsiteX106" fmla="*/ 218929 w 812409"/>
              <a:gd name="connsiteY106" fmla="*/ 627770 h 1564151"/>
              <a:gd name="connsiteX107" fmla="*/ 250581 w 812409"/>
              <a:gd name="connsiteY107" fmla="*/ 596118 h 1564151"/>
              <a:gd name="connsiteX108" fmla="*/ 218929 w 812409"/>
              <a:gd name="connsiteY108" fmla="*/ 564466 h 1564151"/>
              <a:gd name="connsiteX109" fmla="*/ 187276 w 812409"/>
              <a:gd name="connsiteY109" fmla="*/ 596118 h 1564151"/>
              <a:gd name="connsiteX110" fmla="*/ 374553 w 812409"/>
              <a:gd name="connsiteY110" fmla="*/ 596118 h 1564151"/>
              <a:gd name="connsiteX111" fmla="*/ 406204 w 812409"/>
              <a:gd name="connsiteY111" fmla="*/ 627770 h 1564151"/>
              <a:gd name="connsiteX112" fmla="*/ 437857 w 812409"/>
              <a:gd name="connsiteY112" fmla="*/ 596118 h 1564151"/>
              <a:gd name="connsiteX113" fmla="*/ 406204 w 812409"/>
              <a:gd name="connsiteY113" fmla="*/ 564466 h 1564151"/>
              <a:gd name="connsiteX114" fmla="*/ 374553 w 812409"/>
              <a:gd name="connsiteY114" fmla="*/ 596118 h 1564151"/>
              <a:gd name="connsiteX115" fmla="*/ 561829 w 812409"/>
              <a:gd name="connsiteY115" fmla="*/ 596118 h 1564151"/>
              <a:gd name="connsiteX116" fmla="*/ 593481 w 812409"/>
              <a:gd name="connsiteY116" fmla="*/ 627770 h 1564151"/>
              <a:gd name="connsiteX117" fmla="*/ 625133 w 812409"/>
              <a:gd name="connsiteY117" fmla="*/ 596118 h 1564151"/>
              <a:gd name="connsiteX118" fmla="*/ 593481 w 812409"/>
              <a:gd name="connsiteY118" fmla="*/ 564466 h 1564151"/>
              <a:gd name="connsiteX119" fmla="*/ 561829 w 812409"/>
              <a:gd name="connsiteY119" fmla="*/ 596118 h 1564151"/>
              <a:gd name="connsiteX120" fmla="*/ 749104 w 812409"/>
              <a:gd name="connsiteY120" fmla="*/ 596118 h 1564151"/>
              <a:gd name="connsiteX121" fmla="*/ 780757 w 812409"/>
              <a:gd name="connsiteY121" fmla="*/ 627770 h 1564151"/>
              <a:gd name="connsiteX122" fmla="*/ 812410 w 812409"/>
              <a:gd name="connsiteY122" fmla="*/ 596118 h 1564151"/>
              <a:gd name="connsiteX123" fmla="*/ 780757 w 812409"/>
              <a:gd name="connsiteY123" fmla="*/ 564466 h 1564151"/>
              <a:gd name="connsiteX124" fmla="*/ 749104 w 812409"/>
              <a:gd name="connsiteY124" fmla="*/ 596118 h 1564151"/>
              <a:gd name="connsiteX125" fmla="*/ 187276 w 812409"/>
              <a:gd name="connsiteY125" fmla="*/ 408842 h 1564151"/>
              <a:gd name="connsiteX126" fmla="*/ 218929 w 812409"/>
              <a:gd name="connsiteY126" fmla="*/ 440495 h 1564151"/>
              <a:gd name="connsiteX127" fmla="*/ 250581 w 812409"/>
              <a:gd name="connsiteY127" fmla="*/ 408842 h 1564151"/>
              <a:gd name="connsiteX128" fmla="*/ 218929 w 812409"/>
              <a:gd name="connsiteY128" fmla="*/ 377190 h 1564151"/>
              <a:gd name="connsiteX129" fmla="*/ 187276 w 812409"/>
              <a:gd name="connsiteY129" fmla="*/ 408842 h 1564151"/>
              <a:gd name="connsiteX130" fmla="*/ 374553 w 812409"/>
              <a:gd name="connsiteY130" fmla="*/ 408842 h 1564151"/>
              <a:gd name="connsiteX131" fmla="*/ 406204 w 812409"/>
              <a:gd name="connsiteY131" fmla="*/ 440495 h 1564151"/>
              <a:gd name="connsiteX132" fmla="*/ 437857 w 812409"/>
              <a:gd name="connsiteY132" fmla="*/ 408842 h 1564151"/>
              <a:gd name="connsiteX133" fmla="*/ 406204 w 812409"/>
              <a:gd name="connsiteY133" fmla="*/ 377190 h 1564151"/>
              <a:gd name="connsiteX134" fmla="*/ 374553 w 812409"/>
              <a:gd name="connsiteY134" fmla="*/ 408842 h 1564151"/>
              <a:gd name="connsiteX135" fmla="*/ 561829 w 812409"/>
              <a:gd name="connsiteY135" fmla="*/ 408842 h 1564151"/>
              <a:gd name="connsiteX136" fmla="*/ 593481 w 812409"/>
              <a:gd name="connsiteY136" fmla="*/ 440495 h 1564151"/>
              <a:gd name="connsiteX137" fmla="*/ 625133 w 812409"/>
              <a:gd name="connsiteY137" fmla="*/ 408842 h 1564151"/>
              <a:gd name="connsiteX138" fmla="*/ 593481 w 812409"/>
              <a:gd name="connsiteY138" fmla="*/ 377190 h 1564151"/>
              <a:gd name="connsiteX139" fmla="*/ 561829 w 812409"/>
              <a:gd name="connsiteY139" fmla="*/ 408842 h 1564151"/>
              <a:gd name="connsiteX140" fmla="*/ 749104 w 812409"/>
              <a:gd name="connsiteY140" fmla="*/ 408842 h 1564151"/>
              <a:gd name="connsiteX141" fmla="*/ 780757 w 812409"/>
              <a:gd name="connsiteY141" fmla="*/ 440495 h 1564151"/>
              <a:gd name="connsiteX142" fmla="*/ 812410 w 812409"/>
              <a:gd name="connsiteY142" fmla="*/ 408842 h 1564151"/>
              <a:gd name="connsiteX143" fmla="*/ 780757 w 812409"/>
              <a:gd name="connsiteY143" fmla="*/ 377190 h 1564151"/>
              <a:gd name="connsiteX144" fmla="*/ 749104 w 812409"/>
              <a:gd name="connsiteY144" fmla="*/ 408842 h 1564151"/>
              <a:gd name="connsiteX145" fmla="*/ 187276 w 812409"/>
              <a:gd name="connsiteY145" fmla="*/ 218928 h 1564151"/>
              <a:gd name="connsiteX146" fmla="*/ 218929 w 812409"/>
              <a:gd name="connsiteY146" fmla="*/ 250581 h 1564151"/>
              <a:gd name="connsiteX147" fmla="*/ 250581 w 812409"/>
              <a:gd name="connsiteY147" fmla="*/ 218928 h 1564151"/>
              <a:gd name="connsiteX148" fmla="*/ 218929 w 812409"/>
              <a:gd name="connsiteY148" fmla="*/ 187276 h 1564151"/>
              <a:gd name="connsiteX149" fmla="*/ 187276 w 812409"/>
              <a:gd name="connsiteY149" fmla="*/ 218928 h 1564151"/>
              <a:gd name="connsiteX150" fmla="*/ 374553 w 812409"/>
              <a:gd name="connsiteY150" fmla="*/ 218928 h 1564151"/>
              <a:gd name="connsiteX151" fmla="*/ 406204 w 812409"/>
              <a:gd name="connsiteY151" fmla="*/ 250581 h 1564151"/>
              <a:gd name="connsiteX152" fmla="*/ 437857 w 812409"/>
              <a:gd name="connsiteY152" fmla="*/ 218928 h 1564151"/>
              <a:gd name="connsiteX153" fmla="*/ 406204 w 812409"/>
              <a:gd name="connsiteY153" fmla="*/ 187276 h 1564151"/>
              <a:gd name="connsiteX154" fmla="*/ 374553 w 812409"/>
              <a:gd name="connsiteY154" fmla="*/ 218928 h 1564151"/>
              <a:gd name="connsiteX155" fmla="*/ 561829 w 812409"/>
              <a:gd name="connsiteY155" fmla="*/ 218928 h 1564151"/>
              <a:gd name="connsiteX156" fmla="*/ 593481 w 812409"/>
              <a:gd name="connsiteY156" fmla="*/ 250581 h 1564151"/>
              <a:gd name="connsiteX157" fmla="*/ 625133 w 812409"/>
              <a:gd name="connsiteY157" fmla="*/ 218928 h 1564151"/>
              <a:gd name="connsiteX158" fmla="*/ 593481 w 812409"/>
              <a:gd name="connsiteY158" fmla="*/ 187276 h 1564151"/>
              <a:gd name="connsiteX159" fmla="*/ 561829 w 812409"/>
              <a:gd name="connsiteY159" fmla="*/ 218928 h 1564151"/>
              <a:gd name="connsiteX160" fmla="*/ 749104 w 812409"/>
              <a:gd name="connsiteY160" fmla="*/ 218928 h 1564151"/>
              <a:gd name="connsiteX161" fmla="*/ 780757 w 812409"/>
              <a:gd name="connsiteY161" fmla="*/ 250581 h 1564151"/>
              <a:gd name="connsiteX162" fmla="*/ 812410 w 812409"/>
              <a:gd name="connsiteY162" fmla="*/ 218928 h 1564151"/>
              <a:gd name="connsiteX163" fmla="*/ 780757 w 812409"/>
              <a:gd name="connsiteY163" fmla="*/ 187276 h 1564151"/>
              <a:gd name="connsiteX164" fmla="*/ 749104 w 812409"/>
              <a:gd name="connsiteY164" fmla="*/ 218928 h 1564151"/>
              <a:gd name="connsiteX165" fmla="*/ 187276 w 812409"/>
              <a:gd name="connsiteY165" fmla="*/ 31652 h 1564151"/>
              <a:gd name="connsiteX166" fmla="*/ 218929 w 812409"/>
              <a:gd name="connsiteY166" fmla="*/ 63304 h 1564151"/>
              <a:gd name="connsiteX167" fmla="*/ 250581 w 812409"/>
              <a:gd name="connsiteY167" fmla="*/ 31652 h 1564151"/>
              <a:gd name="connsiteX168" fmla="*/ 218929 w 812409"/>
              <a:gd name="connsiteY168" fmla="*/ 0 h 1564151"/>
              <a:gd name="connsiteX169" fmla="*/ 187276 w 812409"/>
              <a:gd name="connsiteY169" fmla="*/ 31652 h 1564151"/>
              <a:gd name="connsiteX170" fmla="*/ 374553 w 812409"/>
              <a:gd name="connsiteY170" fmla="*/ 31652 h 1564151"/>
              <a:gd name="connsiteX171" fmla="*/ 406204 w 812409"/>
              <a:gd name="connsiteY171" fmla="*/ 63304 h 1564151"/>
              <a:gd name="connsiteX172" fmla="*/ 437857 w 812409"/>
              <a:gd name="connsiteY172" fmla="*/ 31652 h 1564151"/>
              <a:gd name="connsiteX173" fmla="*/ 406204 w 812409"/>
              <a:gd name="connsiteY173" fmla="*/ 0 h 1564151"/>
              <a:gd name="connsiteX174" fmla="*/ 374553 w 812409"/>
              <a:gd name="connsiteY174" fmla="*/ 31652 h 1564151"/>
              <a:gd name="connsiteX175" fmla="*/ 561829 w 812409"/>
              <a:gd name="connsiteY175" fmla="*/ 31652 h 1564151"/>
              <a:gd name="connsiteX176" fmla="*/ 593481 w 812409"/>
              <a:gd name="connsiteY176" fmla="*/ 63304 h 1564151"/>
              <a:gd name="connsiteX177" fmla="*/ 625133 w 812409"/>
              <a:gd name="connsiteY177" fmla="*/ 31652 h 1564151"/>
              <a:gd name="connsiteX178" fmla="*/ 593481 w 812409"/>
              <a:gd name="connsiteY178" fmla="*/ 0 h 1564151"/>
              <a:gd name="connsiteX179" fmla="*/ 561829 w 812409"/>
              <a:gd name="connsiteY179" fmla="*/ 31652 h 1564151"/>
              <a:gd name="connsiteX180" fmla="*/ 749104 w 812409"/>
              <a:gd name="connsiteY180" fmla="*/ 31652 h 1564151"/>
              <a:gd name="connsiteX181" fmla="*/ 780757 w 812409"/>
              <a:gd name="connsiteY181" fmla="*/ 63304 h 1564151"/>
              <a:gd name="connsiteX182" fmla="*/ 812410 w 812409"/>
              <a:gd name="connsiteY182" fmla="*/ 31652 h 1564151"/>
              <a:gd name="connsiteX183" fmla="*/ 780757 w 812409"/>
              <a:gd name="connsiteY183" fmla="*/ 0 h 1564151"/>
              <a:gd name="connsiteX184" fmla="*/ 749104 w 812409"/>
              <a:gd name="connsiteY184" fmla="*/ 31652 h 1564151"/>
              <a:gd name="connsiteX185" fmla="*/ 31653 w 812409"/>
              <a:gd name="connsiteY185" fmla="*/ 1379513 h 1564151"/>
              <a:gd name="connsiteX186" fmla="*/ 63304 w 812409"/>
              <a:gd name="connsiteY186" fmla="*/ 1347861 h 1564151"/>
              <a:gd name="connsiteX187" fmla="*/ 31653 w 812409"/>
              <a:gd name="connsiteY187" fmla="*/ 1316208 h 1564151"/>
              <a:gd name="connsiteX188" fmla="*/ 0 w 812409"/>
              <a:gd name="connsiteY188" fmla="*/ 1347861 h 1564151"/>
              <a:gd name="connsiteX189" fmla="*/ 31653 w 812409"/>
              <a:gd name="connsiteY189" fmla="*/ 1379513 h 1564151"/>
              <a:gd name="connsiteX190" fmla="*/ 31653 w 812409"/>
              <a:gd name="connsiteY190" fmla="*/ 1189599 h 1564151"/>
              <a:gd name="connsiteX191" fmla="*/ 63304 w 812409"/>
              <a:gd name="connsiteY191" fmla="*/ 1157947 h 1564151"/>
              <a:gd name="connsiteX192" fmla="*/ 31653 w 812409"/>
              <a:gd name="connsiteY192" fmla="*/ 1126295 h 1564151"/>
              <a:gd name="connsiteX193" fmla="*/ 0 w 812409"/>
              <a:gd name="connsiteY193" fmla="*/ 1157947 h 1564151"/>
              <a:gd name="connsiteX194" fmla="*/ 31653 w 812409"/>
              <a:gd name="connsiteY194" fmla="*/ 1189599 h 1564151"/>
              <a:gd name="connsiteX195" fmla="*/ 31653 w 812409"/>
              <a:gd name="connsiteY195" fmla="*/ 1002323 h 1564151"/>
              <a:gd name="connsiteX196" fmla="*/ 63304 w 812409"/>
              <a:gd name="connsiteY196" fmla="*/ 970670 h 1564151"/>
              <a:gd name="connsiteX197" fmla="*/ 31653 w 812409"/>
              <a:gd name="connsiteY197" fmla="*/ 939018 h 1564151"/>
              <a:gd name="connsiteX198" fmla="*/ 0 w 812409"/>
              <a:gd name="connsiteY198" fmla="*/ 970670 h 1564151"/>
              <a:gd name="connsiteX199" fmla="*/ 31653 w 812409"/>
              <a:gd name="connsiteY199" fmla="*/ 1002323 h 1564151"/>
              <a:gd name="connsiteX200" fmla="*/ 31653 w 812409"/>
              <a:gd name="connsiteY200" fmla="*/ 815047 h 1564151"/>
              <a:gd name="connsiteX201" fmla="*/ 63304 w 812409"/>
              <a:gd name="connsiteY201" fmla="*/ 783395 h 1564151"/>
              <a:gd name="connsiteX202" fmla="*/ 31653 w 812409"/>
              <a:gd name="connsiteY202" fmla="*/ 751742 h 1564151"/>
              <a:gd name="connsiteX203" fmla="*/ 0 w 812409"/>
              <a:gd name="connsiteY203" fmla="*/ 783395 h 1564151"/>
              <a:gd name="connsiteX204" fmla="*/ 31653 w 812409"/>
              <a:gd name="connsiteY204" fmla="*/ 815047 h 1564151"/>
              <a:gd name="connsiteX205" fmla="*/ 31653 w 812409"/>
              <a:gd name="connsiteY205" fmla="*/ 627770 h 1564151"/>
              <a:gd name="connsiteX206" fmla="*/ 63304 w 812409"/>
              <a:gd name="connsiteY206" fmla="*/ 596118 h 1564151"/>
              <a:gd name="connsiteX207" fmla="*/ 31653 w 812409"/>
              <a:gd name="connsiteY207" fmla="*/ 564466 h 1564151"/>
              <a:gd name="connsiteX208" fmla="*/ 0 w 812409"/>
              <a:gd name="connsiteY208" fmla="*/ 596118 h 1564151"/>
              <a:gd name="connsiteX209" fmla="*/ 31653 w 812409"/>
              <a:gd name="connsiteY209" fmla="*/ 627770 h 1564151"/>
              <a:gd name="connsiteX210" fmla="*/ 31653 w 812409"/>
              <a:gd name="connsiteY210" fmla="*/ 440495 h 1564151"/>
              <a:gd name="connsiteX211" fmla="*/ 63304 w 812409"/>
              <a:gd name="connsiteY211" fmla="*/ 408842 h 1564151"/>
              <a:gd name="connsiteX212" fmla="*/ 31653 w 812409"/>
              <a:gd name="connsiteY212" fmla="*/ 377190 h 1564151"/>
              <a:gd name="connsiteX213" fmla="*/ 0 w 812409"/>
              <a:gd name="connsiteY213" fmla="*/ 408842 h 1564151"/>
              <a:gd name="connsiteX214" fmla="*/ 31653 w 812409"/>
              <a:gd name="connsiteY214" fmla="*/ 440495 h 1564151"/>
              <a:gd name="connsiteX215" fmla="*/ 31653 w 812409"/>
              <a:gd name="connsiteY215" fmla="*/ 253218 h 1564151"/>
              <a:gd name="connsiteX216" fmla="*/ 63304 w 812409"/>
              <a:gd name="connsiteY216" fmla="*/ 221566 h 1564151"/>
              <a:gd name="connsiteX217" fmla="*/ 31653 w 812409"/>
              <a:gd name="connsiteY217" fmla="*/ 189914 h 1564151"/>
              <a:gd name="connsiteX218" fmla="*/ 0 w 812409"/>
              <a:gd name="connsiteY218" fmla="*/ 221566 h 1564151"/>
              <a:gd name="connsiteX219" fmla="*/ 31653 w 812409"/>
              <a:gd name="connsiteY219" fmla="*/ 253218 h 1564151"/>
              <a:gd name="connsiteX220" fmla="*/ 31653 w 812409"/>
              <a:gd name="connsiteY220" fmla="*/ 65942 h 1564151"/>
              <a:gd name="connsiteX221" fmla="*/ 63304 w 812409"/>
              <a:gd name="connsiteY221" fmla="*/ 34290 h 1564151"/>
              <a:gd name="connsiteX222" fmla="*/ 31653 w 812409"/>
              <a:gd name="connsiteY222" fmla="*/ 2637 h 1564151"/>
              <a:gd name="connsiteX223" fmla="*/ 0 w 812409"/>
              <a:gd name="connsiteY223" fmla="*/ 34290 h 1564151"/>
              <a:gd name="connsiteX224" fmla="*/ 31653 w 812409"/>
              <a:gd name="connsiteY224" fmla="*/ 65942 h 1564151"/>
            </a:gdLst>
            <a:ahLst/>
            <a:cxnLst/>
            <a:rect l="l" t="t" r="r" b="b"/>
            <a:pathLst>
              <a:path w="812409" h="1564151">
                <a:moveTo>
                  <a:pt x="0" y="1532499"/>
                </a:moveTo>
                <a:cubicBezTo>
                  <a:pt x="0" y="1550963"/>
                  <a:pt x="15826" y="1564151"/>
                  <a:pt x="31653" y="1564151"/>
                </a:cubicBezTo>
                <a:cubicBezTo>
                  <a:pt x="50116" y="1564151"/>
                  <a:pt x="63304" y="1548325"/>
                  <a:pt x="63304" y="1532499"/>
                </a:cubicBezTo>
                <a:cubicBezTo>
                  <a:pt x="63304" y="1516673"/>
                  <a:pt x="47479" y="1500847"/>
                  <a:pt x="31653" y="1500847"/>
                </a:cubicBezTo>
                <a:cubicBezTo>
                  <a:pt x="13188" y="1500847"/>
                  <a:pt x="0" y="1516673"/>
                  <a:pt x="0" y="1532499"/>
                </a:cubicBezTo>
                <a:close/>
                <a:moveTo>
                  <a:pt x="187276" y="1532499"/>
                </a:moveTo>
                <a:cubicBezTo>
                  <a:pt x="187276" y="1550963"/>
                  <a:pt x="203103" y="1564151"/>
                  <a:pt x="218929" y="1564151"/>
                </a:cubicBezTo>
                <a:cubicBezTo>
                  <a:pt x="237392" y="1564151"/>
                  <a:pt x="250581" y="1548325"/>
                  <a:pt x="250581" y="1532499"/>
                </a:cubicBezTo>
                <a:cubicBezTo>
                  <a:pt x="250581" y="1516673"/>
                  <a:pt x="234754" y="1500847"/>
                  <a:pt x="218929" y="1500847"/>
                </a:cubicBezTo>
                <a:cubicBezTo>
                  <a:pt x="200465" y="1500847"/>
                  <a:pt x="187276" y="1516673"/>
                  <a:pt x="187276" y="1532499"/>
                </a:cubicBezTo>
                <a:close/>
                <a:moveTo>
                  <a:pt x="374553" y="1532499"/>
                </a:moveTo>
                <a:cubicBezTo>
                  <a:pt x="374553" y="1550963"/>
                  <a:pt x="390379" y="1564151"/>
                  <a:pt x="406204" y="1564151"/>
                </a:cubicBezTo>
                <a:cubicBezTo>
                  <a:pt x="424669" y="1564151"/>
                  <a:pt x="437857" y="1548325"/>
                  <a:pt x="437857" y="1532499"/>
                </a:cubicBezTo>
                <a:cubicBezTo>
                  <a:pt x="437857" y="1516673"/>
                  <a:pt x="422031" y="1500847"/>
                  <a:pt x="406204" y="1500847"/>
                </a:cubicBezTo>
                <a:cubicBezTo>
                  <a:pt x="387741" y="1500847"/>
                  <a:pt x="374553" y="1516673"/>
                  <a:pt x="374553" y="1532499"/>
                </a:cubicBezTo>
                <a:close/>
                <a:moveTo>
                  <a:pt x="561829" y="1532499"/>
                </a:moveTo>
                <a:cubicBezTo>
                  <a:pt x="561829" y="1550963"/>
                  <a:pt x="577654" y="1564151"/>
                  <a:pt x="593481" y="1564151"/>
                </a:cubicBezTo>
                <a:cubicBezTo>
                  <a:pt x="611945" y="1564151"/>
                  <a:pt x="625133" y="1548325"/>
                  <a:pt x="625133" y="1532499"/>
                </a:cubicBezTo>
                <a:cubicBezTo>
                  <a:pt x="625133" y="1516673"/>
                  <a:pt x="609307" y="1500847"/>
                  <a:pt x="593481" y="1500847"/>
                </a:cubicBezTo>
                <a:cubicBezTo>
                  <a:pt x="575017" y="1500847"/>
                  <a:pt x="561829" y="1516673"/>
                  <a:pt x="561829" y="1532499"/>
                </a:cubicBezTo>
                <a:close/>
                <a:moveTo>
                  <a:pt x="749104" y="1532499"/>
                </a:moveTo>
                <a:cubicBezTo>
                  <a:pt x="749104" y="1550963"/>
                  <a:pt x="764931" y="1564151"/>
                  <a:pt x="780757" y="1564151"/>
                </a:cubicBezTo>
                <a:cubicBezTo>
                  <a:pt x="799221" y="1564151"/>
                  <a:pt x="812410" y="1548325"/>
                  <a:pt x="812410" y="1532499"/>
                </a:cubicBezTo>
                <a:cubicBezTo>
                  <a:pt x="812410" y="1516673"/>
                  <a:pt x="796583" y="1500847"/>
                  <a:pt x="780757" y="1500847"/>
                </a:cubicBezTo>
                <a:cubicBezTo>
                  <a:pt x="764931" y="1500847"/>
                  <a:pt x="749104" y="1516673"/>
                  <a:pt x="749104" y="1532499"/>
                </a:cubicBezTo>
                <a:close/>
                <a:moveTo>
                  <a:pt x="187276" y="1345223"/>
                </a:moveTo>
                <a:cubicBezTo>
                  <a:pt x="187276" y="1363687"/>
                  <a:pt x="203103" y="1376875"/>
                  <a:pt x="218929" y="1376875"/>
                </a:cubicBezTo>
                <a:cubicBezTo>
                  <a:pt x="237392" y="1376875"/>
                  <a:pt x="250581" y="1361049"/>
                  <a:pt x="250581" y="1345223"/>
                </a:cubicBezTo>
                <a:cubicBezTo>
                  <a:pt x="250581" y="1326759"/>
                  <a:pt x="234754" y="1313571"/>
                  <a:pt x="218929" y="1313571"/>
                </a:cubicBezTo>
                <a:cubicBezTo>
                  <a:pt x="200465" y="1313571"/>
                  <a:pt x="187276" y="1326759"/>
                  <a:pt x="187276" y="1345223"/>
                </a:cubicBezTo>
                <a:close/>
                <a:moveTo>
                  <a:pt x="374553" y="1345223"/>
                </a:moveTo>
                <a:cubicBezTo>
                  <a:pt x="374553" y="1363687"/>
                  <a:pt x="390379" y="1376875"/>
                  <a:pt x="406204" y="1376875"/>
                </a:cubicBezTo>
                <a:cubicBezTo>
                  <a:pt x="424669" y="1376875"/>
                  <a:pt x="437857" y="1361049"/>
                  <a:pt x="437857" y="1345223"/>
                </a:cubicBezTo>
                <a:cubicBezTo>
                  <a:pt x="437857" y="1326759"/>
                  <a:pt x="422031" y="1313571"/>
                  <a:pt x="406204" y="1313571"/>
                </a:cubicBezTo>
                <a:cubicBezTo>
                  <a:pt x="387741" y="1313571"/>
                  <a:pt x="374553" y="1326759"/>
                  <a:pt x="374553" y="1345223"/>
                </a:cubicBezTo>
                <a:close/>
                <a:moveTo>
                  <a:pt x="561829" y="1345223"/>
                </a:moveTo>
                <a:cubicBezTo>
                  <a:pt x="561829" y="1363687"/>
                  <a:pt x="577654" y="1376875"/>
                  <a:pt x="593481" y="1376875"/>
                </a:cubicBezTo>
                <a:cubicBezTo>
                  <a:pt x="611945" y="1376875"/>
                  <a:pt x="625133" y="1361049"/>
                  <a:pt x="625133" y="1345223"/>
                </a:cubicBezTo>
                <a:cubicBezTo>
                  <a:pt x="625133" y="1326759"/>
                  <a:pt x="609307" y="1313571"/>
                  <a:pt x="593481" y="1313571"/>
                </a:cubicBezTo>
                <a:cubicBezTo>
                  <a:pt x="575017" y="1313571"/>
                  <a:pt x="561829" y="1326759"/>
                  <a:pt x="561829" y="1345223"/>
                </a:cubicBezTo>
                <a:close/>
                <a:moveTo>
                  <a:pt x="749104" y="1345223"/>
                </a:moveTo>
                <a:cubicBezTo>
                  <a:pt x="749104" y="1363687"/>
                  <a:pt x="764931" y="1376875"/>
                  <a:pt x="780757" y="1376875"/>
                </a:cubicBezTo>
                <a:cubicBezTo>
                  <a:pt x="799221" y="1376875"/>
                  <a:pt x="812410" y="1361049"/>
                  <a:pt x="812410" y="1345223"/>
                </a:cubicBezTo>
                <a:cubicBezTo>
                  <a:pt x="812410" y="1326759"/>
                  <a:pt x="796583" y="1313571"/>
                  <a:pt x="780757" y="1313571"/>
                </a:cubicBezTo>
                <a:cubicBezTo>
                  <a:pt x="764931" y="1313571"/>
                  <a:pt x="749104" y="1326759"/>
                  <a:pt x="749104" y="1345223"/>
                </a:cubicBezTo>
                <a:close/>
                <a:moveTo>
                  <a:pt x="187276" y="1157947"/>
                </a:moveTo>
                <a:cubicBezTo>
                  <a:pt x="187276" y="1176411"/>
                  <a:pt x="203103" y="1189599"/>
                  <a:pt x="218929" y="1189599"/>
                </a:cubicBezTo>
                <a:cubicBezTo>
                  <a:pt x="237392" y="1189599"/>
                  <a:pt x="250581" y="1173773"/>
                  <a:pt x="250581" y="1157947"/>
                </a:cubicBezTo>
                <a:cubicBezTo>
                  <a:pt x="250581" y="1139483"/>
                  <a:pt x="234754" y="1126295"/>
                  <a:pt x="218929" y="1126295"/>
                </a:cubicBezTo>
                <a:cubicBezTo>
                  <a:pt x="200465" y="1126295"/>
                  <a:pt x="187276" y="1139483"/>
                  <a:pt x="187276" y="1157947"/>
                </a:cubicBezTo>
                <a:close/>
                <a:moveTo>
                  <a:pt x="374553" y="1157947"/>
                </a:moveTo>
                <a:cubicBezTo>
                  <a:pt x="374553" y="1176411"/>
                  <a:pt x="390379" y="1189599"/>
                  <a:pt x="406204" y="1189599"/>
                </a:cubicBezTo>
                <a:cubicBezTo>
                  <a:pt x="424669" y="1189599"/>
                  <a:pt x="437857" y="1173773"/>
                  <a:pt x="437857" y="1157947"/>
                </a:cubicBezTo>
                <a:cubicBezTo>
                  <a:pt x="437857" y="1139483"/>
                  <a:pt x="422031" y="1126295"/>
                  <a:pt x="406204" y="1126295"/>
                </a:cubicBezTo>
                <a:cubicBezTo>
                  <a:pt x="387741" y="1126295"/>
                  <a:pt x="374553" y="1139483"/>
                  <a:pt x="374553" y="1157947"/>
                </a:cubicBezTo>
                <a:close/>
                <a:moveTo>
                  <a:pt x="561829" y="1157947"/>
                </a:moveTo>
                <a:cubicBezTo>
                  <a:pt x="561829" y="1176411"/>
                  <a:pt x="577654" y="1189599"/>
                  <a:pt x="593481" y="1189599"/>
                </a:cubicBezTo>
                <a:cubicBezTo>
                  <a:pt x="611945" y="1189599"/>
                  <a:pt x="625133" y="1173773"/>
                  <a:pt x="625133" y="1157947"/>
                </a:cubicBezTo>
                <a:cubicBezTo>
                  <a:pt x="625133" y="1139483"/>
                  <a:pt x="609307" y="1126295"/>
                  <a:pt x="593481" y="1126295"/>
                </a:cubicBezTo>
                <a:cubicBezTo>
                  <a:pt x="575017" y="1126295"/>
                  <a:pt x="561829" y="1139483"/>
                  <a:pt x="561829" y="1157947"/>
                </a:cubicBezTo>
                <a:close/>
                <a:moveTo>
                  <a:pt x="749104" y="1157947"/>
                </a:moveTo>
                <a:cubicBezTo>
                  <a:pt x="749104" y="1176411"/>
                  <a:pt x="764931" y="1189599"/>
                  <a:pt x="780757" y="1189599"/>
                </a:cubicBezTo>
                <a:cubicBezTo>
                  <a:pt x="799221" y="1189599"/>
                  <a:pt x="812410" y="1173773"/>
                  <a:pt x="812410" y="1157947"/>
                </a:cubicBezTo>
                <a:cubicBezTo>
                  <a:pt x="812410" y="1139483"/>
                  <a:pt x="796583" y="1126295"/>
                  <a:pt x="780757" y="1126295"/>
                </a:cubicBezTo>
                <a:cubicBezTo>
                  <a:pt x="764931" y="1126295"/>
                  <a:pt x="749104" y="1139483"/>
                  <a:pt x="749104" y="1157947"/>
                </a:cubicBezTo>
                <a:close/>
                <a:moveTo>
                  <a:pt x="187276" y="970670"/>
                </a:moveTo>
                <a:cubicBezTo>
                  <a:pt x="187276" y="989135"/>
                  <a:pt x="203103" y="1002323"/>
                  <a:pt x="218929" y="1002323"/>
                </a:cubicBezTo>
                <a:cubicBezTo>
                  <a:pt x="237392" y="1002323"/>
                  <a:pt x="250581" y="986497"/>
                  <a:pt x="250581" y="970670"/>
                </a:cubicBezTo>
                <a:cubicBezTo>
                  <a:pt x="250581" y="952207"/>
                  <a:pt x="234754" y="939018"/>
                  <a:pt x="218929" y="939018"/>
                </a:cubicBezTo>
                <a:cubicBezTo>
                  <a:pt x="200465" y="939018"/>
                  <a:pt x="187276" y="952207"/>
                  <a:pt x="187276" y="970670"/>
                </a:cubicBezTo>
                <a:close/>
                <a:moveTo>
                  <a:pt x="374553" y="970670"/>
                </a:moveTo>
                <a:cubicBezTo>
                  <a:pt x="374553" y="989135"/>
                  <a:pt x="390379" y="1002323"/>
                  <a:pt x="406204" y="1002323"/>
                </a:cubicBezTo>
                <a:cubicBezTo>
                  <a:pt x="424669" y="1002323"/>
                  <a:pt x="437857" y="986497"/>
                  <a:pt x="437857" y="970670"/>
                </a:cubicBezTo>
                <a:cubicBezTo>
                  <a:pt x="437857" y="952207"/>
                  <a:pt x="422031" y="939018"/>
                  <a:pt x="406204" y="939018"/>
                </a:cubicBezTo>
                <a:cubicBezTo>
                  <a:pt x="387741" y="939018"/>
                  <a:pt x="374553" y="952207"/>
                  <a:pt x="374553" y="970670"/>
                </a:cubicBezTo>
                <a:close/>
                <a:moveTo>
                  <a:pt x="561829" y="970670"/>
                </a:moveTo>
                <a:cubicBezTo>
                  <a:pt x="561829" y="989135"/>
                  <a:pt x="577654" y="1002323"/>
                  <a:pt x="593481" y="1002323"/>
                </a:cubicBezTo>
                <a:cubicBezTo>
                  <a:pt x="611945" y="1002323"/>
                  <a:pt x="625133" y="986497"/>
                  <a:pt x="625133" y="970670"/>
                </a:cubicBezTo>
                <a:cubicBezTo>
                  <a:pt x="625133" y="952207"/>
                  <a:pt x="609307" y="939018"/>
                  <a:pt x="593481" y="939018"/>
                </a:cubicBezTo>
                <a:cubicBezTo>
                  <a:pt x="575017" y="939018"/>
                  <a:pt x="561829" y="952207"/>
                  <a:pt x="561829" y="970670"/>
                </a:cubicBezTo>
                <a:close/>
                <a:moveTo>
                  <a:pt x="749104" y="970670"/>
                </a:moveTo>
                <a:cubicBezTo>
                  <a:pt x="749104" y="989135"/>
                  <a:pt x="764931" y="1002323"/>
                  <a:pt x="780757" y="1002323"/>
                </a:cubicBezTo>
                <a:cubicBezTo>
                  <a:pt x="799221" y="1002323"/>
                  <a:pt x="812410" y="986497"/>
                  <a:pt x="812410" y="970670"/>
                </a:cubicBezTo>
                <a:cubicBezTo>
                  <a:pt x="812410" y="952207"/>
                  <a:pt x="796583" y="939018"/>
                  <a:pt x="780757" y="939018"/>
                </a:cubicBezTo>
                <a:cubicBezTo>
                  <a:pt x="764931" y="939018"/>
                  <a:pt x="749104" y="952207"/>
                  <a:pt x="749104" y="970670"/>
                </a:cubicBezTo>
                <a:close/>
                <a:moveTo>
                  <a:pt x="187276" y="783395"/>
                </a:moveTo>
                <a:cubicBezTo>
                  <a:pt x="187276" y="801858"/>
                  <a:pt x="203103" y="815047"/>
                  <a:pt x="218929" y="815047"/>
                </a:cubicBezTo>
                <a:cubicBezTo>
                  <a:pt x="237392" y="815047"/>
                  <a:pt x="250581" y="799220"/>
                  <a:pt x="250581" y="783395"/>
                </a:cubicBezTo>
                <a:cubicBezTo>
                  <a:pt x="250581" y="764931"/>
                  <a:pt x="234754" y="751742"/>
                  <a:pt x="218929" y="751742"/>
                </a:cubicBezTo>
                <a:cubicBezTo>
                  <a:pt x="200465" y="751742"/>
                  <a:pt x="187276" y="764931"/>
                  <a:pt x="187276" y="783395"/>
                </a:cubicBezTo>
                <a:close/>
                <a:moveTo>
                  <a:pt x="374553" y="783395"/>
                </a:moveTo>
                <a:cubicBezTo>
                  <a:pt x="374553" y="801858"/>
                  <a:pt x="390379" y="815047"/>
                  <a:pt x="406204" y="815047"/>
                </a:cubicBezTo>
                <a:cubicBezTo>
                  <a:pt x="424669" y="815047"/>
                  <a:pt x="437857" y="799220"/>
                  <a:pt x="437857" y="783395"/>
                </a:cubicBezTo>
                <a:cubicBezTo>
                  <a:pt x="437857" y="764931"/>
                  <a:pt x="422031" y="751742"/>
                  <a:pt x="406204" y="751742"/>
                </a:cubicBezTo>
                <a:cubicBezTo>
                  <a:pt x="387741" y="751742"/>
                  <a:pt x="374553" y="764931"/>
                  <a:pt x="374553" y="783395"/>
                </a:cubicBezTo>
                <a:close/>
                <a:moveTo>
                  <a:pt x="561829" y="783395"/>
                </a:moveTo>
                <a:cubicBezTo>
                  <a:pt x="561829" y="801858"/>
                  <a:pt x="577654" y="815047"/>
                  <a:pt x="593481" y="815047"/>
                </a:cubicBezTo>
                <a:cubicBezTo>
                  <a:pt x="611945" y="815047"/>
                  <a:pt x="625133" y="799220"/>
                  <a:pt x="625133" y="783395"/>
                </a:cubicBezTo>
                <a:cubicBezTo>
                  <a:pt x="625133" y="764931"/>
                  <a:pt x="609307" y="751742"/>
                  <a:pt x="593481" y="751742"/>
                </a:cubicBezTo>
                <a:cubicBezTo>
                  <a:pt x="575017" y="751742"/>
                  <a:pt x="561829" y="764931"/>
                  <a:pt x="561829" y="783395"/>
                </a:cubicBezTo>
                <a:close/>
                <a:moveTo>
                  <a:pt x="749104" y="783395"/>
                </a:moveTo>
                <a:cubicBezTo>
                  <a:pt x="749104" y="801858"/>
                  <a:pt x="764931" y="815047"/>
                  <a:pt x="780757" y="815047"/>
                </a:cubicBezTo>
                <a:cubicBezTo>
                  <a:pt x="799221" y="815047"/>
                  <a:pt x="812410" y="799220"/>
                  <a:pt x="812410" y="783395"/>
                </a:cubicBezTo>
                <a:cubicBezTo>
                  <a:pt x="812410" y="764931"/>
                  <a:pt x="796583" y="751742"/>
                  <a:pt x="780757" y="751742"/>
                </a:cubicBezTo>
                <a:cubicBezTo>
                  <a:pt x="764931" y="751742"/>
                  <a:pt x="749104" y="764931"/>
                  <a:pt x="749104" y="783395"/>
                </a:cubicBezTo>
                <a:close/>
                <a:moveTo>
                  <a:pt x="187276" y="596118"/>
                </a:moveTo>
                <a:cubicBezTo>
                  <a:pt x="187276" y="614582"/>
                  <a:pt x="203103" y="627770"/>
                  <a:pt x="218929" y="627770"/>
                </a:cubicBezTo>
                <a:cubicBezTo>
                  <a:pt x="237392" y="627770"/>
                  <a:pt x="250581" y="611945"/>
                  <a:pt x="250581" y="596118"/>
                </a:cubicBezTo>
                <a:cubicBezTo>
                  <a:pt x="250581" y="580292"/>
                  <a:pt x="234754" y="564466"/>
                  <a:pt x="218929" y="564466"/>
                </a:cubicBezTo>
                <a:cubicBezTo>
                  <a:pt x="200465" y="561828"/>
                  <a:pt x="187276" y="577654"/>
                  <a:pt x="187276" y="596118"/>
                </a:cubicBezTo>
                <a:close/>
                <a:moveTo>
                  <a:pt x="374553" y="596118"/>
                </a:moveTo>
                <a:cubicBezTo>
                  <a:pt x="374553" y="614582"/>
                  <a:pt x="390379" y="627770"/>
                  <a:pt x="406204" y="627770"/>
                </a:cubicBezTo>
                <a:cubicBezTo>
                  <a:pt x="424669" y="627770"/>
                  <a:pt x="437857" y="611945"/>
                  <a:pt x="437857" y="596118"/>
                </a:cubicBezTo>
                <a:cubicBezTo>
                  <a:pt x="437857" y="580292"/>
                  <a:pt x="422031" y="564466"/>
                  <a:pt x="406204" y="564466"/>
                </a:cubicBezTo>
                <a:cubicBezTo>
                  <a:pt x="387741" y="561828"/>
                  <a:pt x="374553" y="577654"/>
                  <a:pt x="374553" y="596118"/>
                </a:cubicBezTo>
                <a:close/>
                <a:moveTo>
                  <a:pt x="561829" y="596118"/>
                </a:moveTo>
                <a:cubicBezTo>
                  <a:pt x="561829" y="614582"/>
                  <a:pt x="577654" y="627770"/>
                  <a:pt x="593481" y="627770"/>
                </a:cubicBezTo>
                <a:cubicBezTo>
                  <a:pt x="611945" y="627770"/>
                  <a:pt x="625133" y="611945"/>
                  <a:pt x="625133" y="596118"/>
                </a:cubicBezTo>
                <a:cubicBezTo>
                  <a:pt x="625133" y="580292"/>
                  <a:pt x="609307" y="564466"/>
                  <a:pt x="593481" y="564466"/>
                </a:cubicBezTo>
                <a:cubicBezTo>
                  <a:pt x="575017" y="561828"/>
                  <a:pt x="561829" y="577654"/>
                  <a:pt x="561829" y="596118"/>
                </a:cubicBezTo>
                <a:close/>
                <a:moveTo>
                  <a:pt x="749104" y="596118"/>
                </a:moveTo>
                <a:cubicBezTo>
                  <a:pt x="749104" y="614582"/>
                  <a:pt x="764931" y="627770"/>
                  <a:pt x="780757" y="627770"/>
                </a:cubicBezTo>
                <a:cubicBezTo>
                  <a:pt x="799221" y="627770"/>
                  <a:pt x="812410" y="611945"/>
                  <a:pt x="812410" y="596118"/>
                </a:cubicBezTo>
                <a:cubicBezTo>
                  <a:pt x="812410" y="580292"/>
                  <a:pt x="796583" y="564466"/>
                  <a:pt x="780757" y="564466"/>
                </a:cubicBezTo>
                <a:cubicBezTo>
                  <a:pt x="764931" y="561828"/>
                  <a:pt x="749104" y="577654"/>
                  <a:pt x="749104" y="596118"/>
                </a:cubicBezTo>
                <a:close/>
                <a:moveTo>
                  <a:pt x="187276" y="408842"/>
                </a:moveTo>
                <a:cubicBezTo>
                  <a:pt x="187276" y="427306"/>
                  <a:pt x="203103" y="440495"/>
                  <a:pt x="218929" y="440495"/>
                </a:cubicBezTo>
                <a:cubicBezTo>
                  <a:pt x="237392" y="440495"/>
                  <a:pt x="250581" y="424668"/>
                  <a:pt x="250581" y="408842"/>
                </a:cubicBezTo>
                <a:cubicBezTo>
                  <a:pt x="250581" y="390378"/>
                  <a:pt x="234754" y="377190"/>
                  <a:pt x="218929" y="377190"/>
                </a:cubicBezTo>
                <a:cubicBezTo>
                  <a:pt x="200465" y="374552"/>
                  <a:pt x="187276" y="390378"/>
                  <a:pt x="187276" y="408842"/>
                </a:cubicBezTo>
                <a:close/>
                <a:moveTo>
                  <a:pt x="374553" y="408842"/>
                </a:moveTo>
                <a:cubicBezTo>
                  <a:pt x="374553" y="427306"/>
                  <a:pt x="390379" y="440495"/>
                  <a:pt x="406204" y="440495"/>
                </a:cubicBezTo>
                <a:cubicBezTo>
                  <a:pt x="424669" y="440495"/>
                  <a:pt x="437857" y="424668"/>
                  <a:pt x="437857" y="408842"/>
                </a:cubicBezTo>
                <a:cubicBezTo>
                  <a:pt x="437857" y="390378"/>
                  <a:pt x="422031" y="377190"/>
                  <a:pt x="406204" y="377190"/>
                </a:cubicBezTo>
                <a:cubicBezTo>
                  <a:pt x="387741" y="374552"/>
                  <a:pt x="374553" y="390378"/>
                  <a:pt x="374553" y="408842"/>
                </a:cubicBezTo>
                <a:close/>
                <a:moveTo>
                  <a:pt x="561829" y="408842"/>
                </a:moveTo>
                <a:cubicBezTo>
                  <a:pt x="561829" y="427306"/>
                  <a:pt x="577654" y="440495"/>
                  <a:pt x="593481" y="440495"/>
                </a:cubicBezTo>
                <a:cubicBezTo>
                  <a:pt x="611945" y="440495"/>
                  <a:pt x="625133" y="424668"/>
                  <a:pt x="625133" y="408842"/>
                </a:cubicBezTo>
                <a:cubicBezTo>
                  <a:pt x="625133" y="390378"/>
                  <a:pt x="609307" y="377190"/>
                  <a:pt x="593481" y="377190"/>
                </a:cubicBezTo>
                <a:cubicBezTo>
                  <a:pt x="575017" y="374552"/>
                  <a:pt x="561829" y="390378"/>
                  <a:pt x="561829" y="408842"/>
                </a:cubicBezTo>
                <a:close/>
                <a:moveTo>
                  <a:pt x="749104" y="408842"/>
                </a:moveTo>
                <a:cubicBezTo>
                  <a:pt x="749104" y="427306"/>
                  <a:pt x="764931" y="440495"/>
                  <a:pt x="780757" y="440495"/>
                </a:cubicBezTo>
                <a:cubicBezTo>
                  <a:pt x="799221" y="440495"/>
                  <a:pt x="812410" y="424668"/>
                  <a:pt x="812410" y="408842"/>
                </a:cubicBezTo>
                <a:cubicBezTo>
                  <a:pt x="812410" y="390378"/>
                  <a:pt x="796583" y="377190"/>
                  <a:pt x="780757" y="377190"/>
                </a:cubicBezTo>
                <a:cubicBezTo>
                  <a:pt x="764931" y="374552"/>
                  <a:pt x="749104" y="390378"/>
                  <a:pt x="749104" y="408842"/>
                </a:cubicBezTo>
                <a:close/>
                <a:moveTo>
                  <a:pt x="187276" y="218928"/>
                </a:moveTo>
                <a:cubicBezTo>
                  <a:pt x="187276" y="237392"/>
                  <a:pt x="203103" y="250581"/>
                  <a:pt x="218929" y="250581"/>
                </a:cubicBezTo>
                <a:cubicBezTo>
                  <a:pt x="237392" y="250581"/>
                  <a:pt x="250581" y="234754"/>
                  <a:pt x="250581" y="218928"/>
                </a:cubicBezTo>
                <a:cubicBezTo>
                  <a:pt x="250581" y="200464"/>
                  <a:pt x="234754" y="187276"/>
                  <a:pt x="218929" y="187276"/>
                </a:cubicBezTo>
                <a:cubicBezTo>
                  <a:pt x="200465" y="187276"/>
                  <a:pt x="187276" y="203102"/>
                  <a:pt x="187276" y="218928"/>
                </a:cubicBezTo>
                <a:close/>
                <a:moveTo>
                  <a:pt x="374553" y="218928"/>
                </a:moveTo>
                <a:cubicBezTo>
                  <a:pt x="374553" y="237392"/>
                  <a:pt x="390379" y="250581"/>
                  <a:pt x="406204" y="250581"/>
                </a:cubicBezTo>
                <a:cubicBezTo>
                  <a:pt x="424669" y="250581"/>
                  <a:pt x="437857" y="234754"/>
                  <a:pt x="437857" y="218928"/>
                </a:cubicBezTo>
                <a:cubicBezTo>
                  <a:pt x="437857" y="200464"/>
                  <a:pt x="422031" y="187276"/>
                  <a:pt x="406204" y="187276"/>
                </a:cubicBezTo>
                <a:cubicBezTo>
                  <a:pt x="387741" y="187276"/>
                  <a:pt x="374553" y="203102"/>
                  <a:pt x="374553" y="218928"/>
                </a:cubicBezTo>
                <a:close/>
                <a:moveTo>
                  <a:pt x="561829" y="218928"/>
                </a:moveTo>
                <a:cubicBezTo>
                  <a:pt x="561829" y="237392"/>
                  <a:pt x="577654" y="250581"/>
                  <a:pt x="593481" y="250581"/>
                </a:cubicBezTo>
                <a:cubicBezTo>
                  <a:pt x="611945" y="250581"/>
                  <a:pt x="625133" y="234754"/>
                  <a:pt x="625133" y="218928"/>
                </a:cubicBezTo>
                <a:cubicBezTo>
                  <a:pt x="625133" y="200464"/>
                  <a:pt x="609307" y="187276"/>
                  <a:pt x="593481" y="187276"/>
                </a:cubicBezTo>
                <a:cubicBezTo>
                  <a:pt x="575017" y="187276"/>
                  <a:pt x="561829" y="203102"/>
                  <a:pt x="561829" y="218928"/>
                </a:cubicBezTo>
                <a:close/>
                <a:moveTo>
                  <a:pt x="749104" y="218928"/>
                </a:moveTo>
                <a:cubicBezTo>
                  <a:pt x="749104" y="237392"/>
                  <a:pt x="764931" y="250581"/>
                  <a:pt x="780757" y="250581"/>
                </a:cubicBezTo>
                <a:cubicBezTo>
                  <a:pt x="799221" y="250581"/>
                  <a:pt x="812410" y="234754"/>
                  <a:pt x="812410" y="218928"/>
                </a:cubicBezTo>
                <a:cubicBezTo>
                  <a:pt x="812410" y="200464"/>
                  <a:pt x="796583" y="187276"/>
                  <a:pt x="780757" y="187276"/>
                </a:cubicBezTo>
                <a:cubicBezTo>
                  <a:pt x="764931" y="187276"/>
                  <a:pt x="749104" y="203102"/>
                  <a:pt x="749104" y="218928"/>
                </a:cubicBezTo>
                <a:close/>
                <a:moveTo>
                  <a:pt x="187276" y="31652"/>
                </a:moveTo>
                <a:cubicBezTo>
                  <a:pt x="187276" y="50116"/>
                  <a:pt x="203103" y="63304"/>
                  <a:pt x="218929" y="63304"/>
                </a:cubicBezTo>
                <a:cubicBezTo>
                  <a:pt x="237392" y="63304"/>
                  <a:pt x="250581" y="47478"/>
                  <a:pt x="250581" y="31652"/>
                </a:cubicBezTo>
                <a:cubicBezTo>
                  <a:pt x="250581" y="15826"/>
                  <a:pt x="234754" y="0"/>
                  <a:pt x="218929" y="0"/>
                </a:cubicBezTo>
                <a:cubicBezTo>
                  <a:pt x="200465" y="0"/>
                  <a:pt x="187276" y="15826"/>
                  <a:pt x="187276" y="31652"/>
                </a:cubicBezTo>
                <a:close/>
                <a:moveTo>
                  <a:pt x="374553" y="31652"/>
                </a:moveTo>
                <a:cubicBezTo>
                  <a:pt x="374553" y="50116"/>
                  <a:pt x="390379" y="63304"/>
                  <a:pt x="406204" y="63304"/>
                </a:cubicBezTo>
                <a:cubicBezTo>
                  <a:pt x="424669" y="63304"/>
                  <a:pt x="437857" y="47478"/>
                  <a:pt x="437857" y="31652"/>
                </a:cubicBezTo>
                <a:cubicBezTo>
                  <a:pt x="437857" y="15826"/>
                  <a:pt x="422031" y="0"/>
                  <a:pt x="406204" y="0"/>
                </a:cubicBezTo>
                <a:cubicBezTo>
                  <a:pt x="387741" y="0"/>
                  <a:pt x="374553" y="15826"/>
                  <a:pt x="374553" y="31652"/>
                </a:cubicBezTo>
                <a:close/>
                <a:moveTo>
                  <a:pt x="561829" y="31652"/>
                </a:moveTo>
                <a:cubicBezTo>
                  <a:pt x="561829" y="50116"/>
                  <a:pt x="577654" y="63304"/>
                  <a:pt x="593481" y="63304"/>
                </a:cubicBezTo>
                <a:cubicBezTo>
                  <a:pt x="611945" y="63304"/>
                  <a:pt x="625133" y="47478"/>
                  <a:pt x="625133" y="31652"/>
                </a:cubicBezTo>
                <a:cubicBezTo>
                  <a:pt x="625133" y="15826"/>
                  <a:pt x="609307" y="0"/>
                  <a:pt x="593481" y="0"/>
                </a:cubicBezTo>
                <a:cubicBezTo>
                  <a:pt x="575017" y="0"/>
                  <a:pt x="561829" y="15826"/>
                  <a:pt x="561829" y="31652"/>
                </a:cubicBezTo>
                <a:close/>
                <a:moveTo>
                  <a:pt x="749104" y="31652"/>
                </a:moveTo>
                <a:cubicBezTo>
                  <a:pt x="749104" y="50116"/>
                  <a:pt x="764931" y="63304"/>
                  <a:pt x="780757" y="63304"/>
                </a:cubicBezTo>
                <a:cubicBezTo>
                  <a:pt x="799221" y="63304"/>
                  <a:pt x="812410" y="47478"/>
                  <a:pt x="812410" y="31652"/>
                </a:cubicBezTo>
                <a:cubicBezTo>
                  <a:pt x="812410" y="15826"/>
                  <a:pt x="796583" y="0"/>
                  <a:pt x="780757" y="0"/>
                </a:cubicBezTo>
                <a:cubicBezTo>
                  <a:pt x="764931" y="0"/>
                  <a:pt x="749104" y="15826"/>
                  <a:pt x="749104" y="31652"/>
                </a:cubicBezTo>
                <a:close/>
                <a:moveTo>
                  <a:pt x="31653" y="1379513"/>
                </a:moveTo>
                <a:cubicBezTo>
                  <a:pt x="50116" y="1379513"/>
                  <a:pt x="63304" y="1363687"/>
                  <a:pt x="63304" y="1347861"/>
                </a:cubicBezTo>
                <a:cubicBezTo>
                  <a:pt x="63304" y="1329397"/>
                  <a:pt x="47479" y="1316208"/>
                  <a:pt x="31653" y="1316208"/>
                </a:cubicBezTo>
                <a:cubicBezTo>
                  <a:pt x="13188" y="1316208"/>
                  <a:pt x="0" y="1332035"/>
                  <a:pt x="0" y="1347861"/>
                </a:cubicBezTo>
                <a:cubicBezTo>
                  <a:pt x="0" y="1363687"/>
                  <a:pt x="13188" y="1379513"/>
                  <a:pt x="31653" y="1379513"/>
                </a:cubicBezTo>
                <a:close/>
                <a:moveTo>
                  <a:pt x="31653" y="1189599"/>
                </a:moveTo>
                <a:cubicBezTo>
                  <a:pt x="50116" y="1189599"/>
                  <a:pt x="63304" y="1173773"/>
                  <a:pt x="63304" y="1157947"/>
                </a:cubicBezTo>
                <a:cubicBezTo>
                  <a:pt x="63304" y="1139483"/>
                  <a:pt x="47479" y="1126295"/>
                  <a:pt x="31653" y="1126295"/>
                </a:cubicBezTo>
                <a:cubicBezTo>
                  <a:pt x="13188" y="1126295"/>
                  <a:pt x="0" y="1142121"/>
                  <a:pt x="0" y="1157947"/>
                </a:cubicBezTo>
                <a:cubicBezTo>
                  <a:pt x="0" y="1176411"/>
                  <a:pt x="13188" y="1189599"/>
                  <a:pt x="31653" y="1189599"/>
                </a:cubicBezTo>
                <a:close/>
                <a:moveTo>
                  <a:pt x="31653" y="1002323"/>
                </a:moveTo>
                <a:cubicBezTo>
                  <a:pt x="50116" y="1002323"/>
                  <a:pt x="63304" y="986497"/>
                  <a:pt x="63304" y="970670"/>
                </a:cubicBezTo>
                <a:cubicBezTo>
                  <a:pt x="63304" y="952207"/>
                  <a:pt x="47479" y="939018"/>
                  <a:pt x="31653" y="939018"/>
                </a:cubicBezTo>
                <a:cubicBezTo>
                  <a:pt x="13188" y="939018"/>
                  <a:pt x="0" y="954845"/>
                  <a:pt x="0" y="970670"/>
                </a:cubicBezTo>
                <a:cubicBezTo>
                  <a:pt x="0" y="989135"/>
                  <a:pt x="13188" y="1002323"/>
                  <a:pt x="31653" y="1002323"/>
                </a:cubicBezTo>
                <a:close/>
                <a:moveTo>
                  <a:pt x="31653" y="815047"/>
                </a:moveTo>
                <a:cubicBezTo>
                  <a:pt x="50116" y="815047"/>
                  <a:pt x="63304" y="799220"/>
                  <a:pt x="63304" y="783395"/>
                </a:cubicBezTo>
                <a:cubicBezTo>
                  <a:pt x="63304" y="764931"/>
                  <a:pt x="47479" y="751742"/>
                  <a:pt x="31653" y="751742"/>
                </a:cubicBezTo>
                <a:cubicBezTo>
                  <a:pt x="13188" y="751742"/>
                  <a:pt x="0" y="767568"/>
                  <a:pt x="0" y="783395"/>
                </a:cubicBezTo>
                <a:cubicBezTo>
                  <a:pt x="0" y="801858"/>
                  <a:pt x="13188" y="815047"/>
                  <a:pt x="31653" y="815047"/>
                </a:cubicBezTo>
                <a:close/>
                <a:moveTo>
                  <a:pt x="31653" y="627770"/>
                </a:moveTo>
                <a:cubicBezTo>
                  <a:pt x="50116" y="627770"/>
                  <a:pt x="63304" y="611945"/>
                  <a:pt x="63304" y="596118"/>
                </a:cubicBezTo>
                <a:cubicBezTo>
                  <a:pt x="63304" y="580292"/>
                  <a:pt x="47479" y="564466"/>
                  <a:pt x="31653" y="564466"/>
                </a:cubicBezTo>
                <a:cubicBezTo>
                  <a:pt x="13188" y="564466"/>
                  <a:pt x="0" y="580292"/>
                  <a:pt x="0" y="596118"/>
                </a:cubicBezTo>
                <a:cubicBezTo>
                  <a:pt x="0" y="611945"/>
                  <a:pt x="13188" y="627770"/>
                  <a:pt x="31653" y="627770"/>
                </a:cubicBezTo>
                <a:close/>
                <a:moveTo>
                  <a:pt x="31653" y="440495"/>
                </a:moveTo>
                <a:cubicBezTo>
                  <a:pt x="50116" y="440495"/>
                  <a:pt x="63304" y="424668"/>
                  <a:pt x="63304" y="408842"/>
                </a:cubicBezTo>
                <a:cubicBezTo>
                  <a:pt x="63304" y="390378"/>
                  <a:pt x="47479" y="377190"/>
                  <a:pt x="31653" y="377190"/>
                </a:cubicBezTo>
                <a:cubicBezTo>
                  <a:pt x="13188" y="377190"/>
                  <a:pt x="0" y="393016"/>
                  <a:pt x="0" y="408842"/>
                </a:cubicBezTo>
                <a:cubicBezTo>
                  <a:pt x="0" y="424668"/>
                  <a:pt x="13188" y="440495"/>
                  <a:pt x="31653" y="440495"/>
                </a:cubicBezTo>
                <a:close/>
                <a:moveTo>
                  <a:pt x="31653" y="253218"/>
                </a:moveTo>
                <a:cubicBezTo>
                  <a:pt x="50116" y="253218"/>
                  <a:pt x="63304" y="237392"/>
                  <a:pt x="63304" y="221566"/>
                </a:cubicBezTo>
                <a:cubicBezTo>
                  <a:pt x="63304" y="203102"/>
                  <a:pt x="47479" y="189914"/>
                  <a:pt x="31653" y="189914"/>
                </a:cubicBezTo>
                <a:cubicBezTo>
                  <a:pt x="13188" y="189914"/>
                  <a:pt x="0" y="205740"/>
                  <a:pt x="0" y="221566"/>
                </a:cubicBezTo>
                <a:cubicBezTo>
                  <a:pt x="0" y="237392"/>
                  <a:pt x="13188" y="253218"/>
                  <a:pt x="31653" y="253218"/>
                </a:cubicBezTo>
                <a:close/>
                <a:moveTo>
                  <a:pt x="31653" y="65942"/>
                </a:moveTo>
                <a:cubicBezTo>
                  <a:pt x="50116" y="65942"/>
                  <a:pt x="63304" y="50116"/>
                  <a:pt x="63304" y="34290"/>
                </a:cubicBezTo>
                <a:cubicBezTo>
                  <a:pt x="63304" y="18464"/>
                  <a:pt x="47479" y="2637"/>
                  <a:pt x="31653" y="2637"/>
                </a:cubicBezTo>
                <a:cubicBezTo>
                  <a:pt x="13188" y="2637"/>
                  <a:pt x="0" y="18464"/>
                  <a:pt x="0" y="34290"/>
                </a:cubicBezTo>
                <a:cubicBezTo>
                  <a:pt x="0" y="50116"/>
                  <a:pt x="13188" y="65942"/>
                  <a:pt x="31653" y="6594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2700000" scaled="0"/>
          </a:gradFill>
          <a:ln w="26366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89030" y="-12700"/>
            <a:ext cx="1136003" cy="1143000"/>
          </a:xfrm>
          <a:custGeom>
            <a:avLst/>
            <a:gdLst>
              <a:gd name="connsiteX0" fmla="*/ 2393599 w 2484463"/>
              <a:gd name="connsiteY0" fmla="*/ 1454 h 2444263"/>
              <a:gd name="connsiteX1" fmla="*/ 2393599 w 2484463"/>
              <a:gd name="connsiteY1" fmla="*/ -127 h 2444263"/>
              <a:gd name="connsiteX2" fmla="*/ 90786 w 2484463"/>
              <a:gd name="connsiteY2" fmla="*/ -127 h 2444263"/>
              <a:gd name="connsiteX3" fmla="*/ 90786 w 2484463"/>
              <a:gd name="connsiteY3" fmla="*/ 1454 h 2444263"/>
              <a:gd name="connsiteX4" fmla="*/ -39 w 2484463"/>
              <a:gd name="connsiteY4" fmla="*/ 24640 h 2444263"/>
              <a:gd name="connsiteX5" fmla="*/ 59056 w 2484463"/>
              <a:gd name="connsiteY5" fmla="*/ 72029 h 2444263"/>
              <a:gd name="connsiteX6" fmla="*/ 90786 w 2484463"/>
              <a:gd name="connsiteY6" fmla="*/ 158601 h 2444263"/>
              <a:gd name="connsiteX7" fmla="*/ 90786 w 2484463"/>
              <a:gd name="connsiteY7" fmla="*/ 158601 h 2444263"/>
              <a:gd name="connsiteX8" fmla="*/ 106934 w 2484463"/>
              <a:gd name="connsiteY8" fmla="*/ 1840166 h 2444263"/>
              <a:gd name="connsiteX9" fmla="*/ 109456 w 2484463"/>
              <a:gd name="connsiteY9" fmla="*/ 1851834 h 2444263"/>
              <a:gd name="connsiteX10" fmla="*/ 851339 w 2484463"/>
              <a:gd name="connsiteY10" fmla="*/ 2444137 h 2444263"/>
              <a:gd name="connsiteX11" fmla="*/ 1633046 w 2484463"/>
              <a:gd name="connsiteY11" fmla="*/ 2444137 h 2444263"/>
              <a:gd name="connsiteX12" fmla="*/ 2374930 w 2484463"/>
              <a:gd name="connsiteY12" fmla="*/ 1851797 h 2444263"/>
              <a:gd name="connsiteX13" fmla="*/ 2377414 w 2484463"/>
              <a:gd name="connsiteY13" fmla="*/ 1840166 h 2444263"/>
              <a:gd name="connsiteX14" fmla="*/ 2393599 w 2484463"/>
              <a:gd name="connsiteY14" fmla="*/ 158601 h 2444263"/>
              <a:gd name="connsiteX15" fmla="*/ 2393599 w 2484463"/>
              <a:gd name="connsiteY15" fmla="*/ 158601 h 2444263"/>
              <a:gd name="connsiteX16" fmla="*/ 2425330 w 2484463"/>
              <a:gd name="connsiteY16" fmla="*/ 72029 h 2444263"/>
              <a:gd name="connsiteX17" fmla="*/ 2484424 w 2484463"/>
              <a:gd name="connsiteY17" fmla="*/ 24640 h 2444263"/>
              <a:gd name="connsiteX18" fmla="*/ 2393599 w 2484463"/>
              <a:gd name="connsiteY18" fmla="*/ 1454 h 2444263"/>
            </a:gdLst>
            <a:ahLst/>
            <a:cxnLst/>
            <a:rect l="l" t="t" r="r" b="b"/>
            <a:pathLst>
              <a:path w="2484463" h="2444263">
                <a:moveTo>
                  <a:pt x="2393599" y="1454"/>
                </a:moveTo>
                <a:lnTo>
                  <a:pt x="2393599" y="-127"/>
                </a:lnTo>
                <a:lnTo>
                  <a:pt x="90786" y="-127"/>
                </a:lnTo>
                <a:lnTo>
                  <a:pt x="90786" y="1454"/>
                </a:lnTo>
                <a:cubicBezTo>
                  <a:pt x="59508" y="4578"/>
                  <a:pt x="28906" y="12407"/>
                  <a:pt x="-39" y="24640"/>
                </a:cubicBezTo>
                <a:cubicBezTo>
                  <a:pt x="22395" y="36685"/>
                  <a:pt x="42419" y="52757"/>
                  <a:pt x="59056" y="72029"/>
                </a:cubicBezTo>
                <a:cubicBezTo>
                  <a:pt x="79683" y="96156"/>
                  <a:pt x="90937" y="126870"/>
                  <a:pt x="90786" y="158601"/>
                </a:cubicBezTo>
                <a:lnTo>
                  <a:pt x="90786" y="158601"/>
                </a:lnTo>
                <a:cubicBezTo>
                  <a:pt x="90786" y="212276"/>
                  <a:pt x="96357" y="1789653"/>
                  <a:pt x="106934" y="1840166"/>
                </a:cubicBezTo>
                <a:cubicBezTo>
                  <a:pt x="107724" y="1843930"/>
                  <a:pt x="108590" y="1847957"/>
                  <a:pt x="109456" y="1851834"/>
                </a:cubicBezTo>
                <a:cubicBezTo>
                  <a:pt x="186015" y="2190933"/>
                  <a:pt x="489092" y="2444137"/>
                  <a:pt x="851339" y="2444137"/>
                </a:cubicBezTo>
                <a:lnTo>
                  <a:pt x="1633046" y="2444137"/>
                </a:lnTo>
                <a:cubicBezTo>
                  <a:pt x="1995293" y="2444137"/>
                  <a:pt x="2298408" y="2190895"/>
                  <a:pt x="2374930" y="1851797"/>
                </a:cubicBezTo>
                <a:cubicBezTo>
                  <a:pt x="2375796" y="1848033"/>
                  <a:pt x="2376661" y="1844043"/>
                  <a:pt x="2377414" y="1840166"/>
                </a:cubicBezTo>
                <a:cubicBezTo>
                  <a:pt x="2388028" y="1789653"/>
                  <a:pt x="2393599" y="212276"/>
                  <a:pt x="2393599" y="158601"/>
                </a:cubicBezTo>
                <a:lnTo>
                  <a:pt x="2393599" y="158601"/>
                </a:lnTo>
                <a:cubicBezTo>
                  <a:pt x="2393448" y="126870"/>
                  <a:pt x="2404703" y="96156"/>
                  <a:pt x="2425330" y="72029"/>
                </a:cubicBezTo>
                <a:cubicBezTo>
                  <a:pt x="2441966" y="52757"/>
                  <a:pt x="2461991" y="36685"/>
                  <a:pt x="2484424" y="24640"/>
                </a:cubicBezTo>
                <a:cubicBezTo>
                  <a:pt x="2455479" y="12370"/>
                  <a:pt x="2424878" y="4578"/>
                  <a:pt x="2393599" y="145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388223" y="203164"/>
            <a:ext cx="737616" cy="737616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514063" y="186217"/>
            <a:ext cx="7701382" cy="5962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 dirty="0" err="1" smtClean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Solusi</a:t>
            </a:r>
            <a:endParaRPr kumimoji="1" lang="zh-CN" altLang="en-US" dirty="0"/>
          </a:p>
        </p:txBody>
      </p:sp>
      <p:sp>
        <p:nvSpPr>
          <p:cNvPr id="11" name="标题 1"/>
          <p:cNvSpPr txBox="1"/>
          <p:nvPr/>
        </p:nvSpPr>
        <p:spPr>
          <a:xfrm rot="18853245">
            <a:off x="806552" y="469786"/>
            <a:ext cx="178714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18853245">
            <a:off x="804915" y="472351"/>
            <a:ext cx="173734" cy="173734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18853245" flipH="1">
            <a:off x="667675" y="609475"/>
            <a:ext cx="178713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18853245" flipH="1">
            <a:off x="670024" y="607943"/>
            <a:ext cx="173734" cy="173734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18853245" flipV="1">
            <a:off x="667674" y="330096"/>
            <a:ext cx="178714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18853245" flipV="1">
            <a:off x="670164" y="336815"/>
            <a:ext cx="173734" cy="173733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18853245" flipH="1" flipV="1">
            <a:off x="528797" y="469786"/>
            <a:ext cx="178713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18853245" flipH="1" flipV="1">
            <a:off x="535414" y="472407"/>
            <a:ext cx="173734" cy="173733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97" y="1487702"/>
            <a:ext cx="5271594" cy="3608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1" y="1086984"/>
            <a:ext cx="3011405" cy="3011405"/>
          </a:xfrm>
          <a:prstGeom prst="rect">
            <a:avLst/>
          </a:prstGeom>
        </p:spPr>
      </p:pic>
      <p:sp>
        <p:nvSpPr>
          <p:cNvPr id="21" name="标题 1"/>
          <p:cNvSpPr txBox="1"/>
          <p:nvPr/>
        </p:nvSpPr>
        <p:spPr>
          <a:xfrm>
            <a:off x="6319692" y="5263239"/>
            <a:ext cx="4854666" cy="17470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
</a:t>
            </a:r>
            <a:r>
              <a:rPr kumimoji="1" lang="en-US" altLang="zh-CN" sz="24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Nomor</a:t>
            </a:r>
            <a:r>
              <a:rPr kumimoji="1" lang="en-US" altLang="zh-CN" sz="24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4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Whattsapp</a:t>
            </a:r>
            <a:r>
              <a:rPr kumimoji="1" lang="en-US" altLang="zh-CN" sz="24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4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Layanan</a:t>
            </a:r>
            <a:r>
              <a:rPr kumimoji="1" lang="en-US" altLang="zh-CN" sz="24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</a:p>
          <a:p>
            <a:pPr algn="ctr"/>
            <a:r>
              <a:rPr kumimoji="1" lang="en-US" altLang="zh-CN" sz="3200" b="1" dirty="0" smtClean="0">
                <a:ln w="12700">
                  <a:noFill/>
                </a:ln>
                <a:solidFill>
                  <a:schemeClr val="accent6">
                    <a:lumMod val="50000"/>
                  </a:schemeClr>
                </a:solidFill>
                <a:latin typeface="Poppins"/>
                <a:ea typeface="Poppins"/>
                <a:cs typeface="Poppins"/>
              </a:rPr>
              <a:t>0822- </a:t>
            </a:r>
            <a:r>
              <a:rPr kumimoji="1" lang="en-US" altLang="zh-CN" sz="3200" b="1" dirty="0">
                <a:ln w="12700">
                  <a:noFill/>
                </a:ln>
                <a:solidFill>
                  <a:schemeClr val="accent6">
                    <a:lumMod val="50000"/>
                  </a:schemeClr>
                </a:solidFill>
                <a:latin typeface="Poppins"/>
                <a:ea typeface="Poppins"/>
                <a:cs typeface="Poppins"/>
              </a:rPr>
              <a:t>20200- 43417</a:t>
            </a:r>
            <a:r>
              <a:rPr kumimoji="1" lang="en-US" altLang="zh-CN" sz="24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.</a:t>
            </a:r>
            <a:endParaRPr kumimoji="1"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-3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3166684" y="203164"/>
            <a:ext cx="4854666" cy="808804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24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Informasi</a:t>
            </a:r>
            <a:r>
              <a:rPr kumimoji="1" lang="en-US" altLang="zh-CN" sz="24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yang </a:t>
            </a:r>
            <a:r>
              <a:rPr kumimoji="1" lang="en-US" altLang="zh-CN" sz="24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Tersedia</a:t>
            </a:r>
            <a:endParaRPr kumimoji="1" lang="zh-CN" altLang="en-US" sz="2800" dirty="0"/>
          </a:p>
        </p:txBody>
      </p:sp>
      <p:sp>
        <p:nvSpPr>
          <p:cNvPr id="9" name="标题 1"/>
          <p:cNvSpPr txBox="1"/>
          <p:nvPr/>
        </p:nvSpPr>
        <p:spPr>
          <a:xfrm>
            <a:off x="1014620" y="1477158"/>
            <a:ext cx="4798139" cy="362477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Diagnosa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penyakit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hewan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sementara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berdasarkan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laporan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.
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Dokter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hewan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/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Puskeswan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terdekat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.
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Petugas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inseminator </a:t>
            </a:r>
            <a:r>
              <a:rPr kumimoji="1" lang="en-US" altLang="zh-CN" sz="22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terdekat</a:t>
            </a:r>
            <a:endParaRPr kumimoji="1" lang="en-US" altLang="zh-CN" sz="2200" dirty="0" smtClean="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Poppins"/>
              <a:ea typeface="Poppins"/>
              <a:cs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2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Prosedur</a:t>
            </a:r>
            <a:r>
              <a:rPr kumimoji="1" lang="en-US" altLang="zh-CN" sz="22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Sertifikasi</a:t>
            </a:r>
            <a:r>
              <a:rPr kumimoji="1" lang="en-US" altLang="zh-CN" sz="22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NKV.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
RPH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dan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RPU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bersertifikat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NKV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dan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Sertifikat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Halal.
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Prosedur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lalu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lintas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hewan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dan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produk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hewan</a:t>
            </a:r>
            <a:r>
              <a:rPr kumimoji="1" lang="en-US" altLang="zh-CN" sz="22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.</a:t>
            </a:r>
            <a:endParaRPr kumimoji="1" lang="zh-CN" altLang="en-US" sz="2200" dirty="0"/>
          </a:p>
        </p:txBody>
      </p:sp>
      <p:sp>
        <p:nvSpPr>
          <p:cNvPr id="10" name="标题 1"/>
          <p:cNvSpPr txBox="1"/>
          <p:nvPr/>
        </p:nvSpPr>
        <p:spPr>
          <a:xfrm rot="16200000" flipH="1">
            <a:off x="198465" y="623476"/>
            <a:ext cx="540562" cy="937497"/>
          </a:xfrm>
          <a:custGeom>
            <a:avLst/>
            <a:gdLst>
              <a:gd name="connsiteX0" fmla="*/ 0 w 812409"/>
              <a:gd name="connsiteY0" fmla="*/ 1532499 h 1564151"/>
              <a:gd name="connsiteX1" fmla="*/ 31653 w 812409"/>
              <a:gd name="connsiteY1" fmla="*/ 1564151 h 1564151"/>
              <a:gd name="connsiteX2" fmla="*/ 63304 w 812409"/>
              <a:gd name="connsiteY2" fmla="*/ 1532499 h 1564151"/>
              <a:gd name="connsiteX3" fmla="*/ 31653 w 812409"/>
              <a:gd name="connsiteY3" fmla="*/ 1500847 h 1564151"/>
              <a:gd name="connsiteX4" fmla="*/ 0 w 812409"/>
              <a:gd name="connsiteY4" fmla="*/ 1532499 h 1564151"/>
              <a:gd name="connsiteX5" fmla="*/ 187276 w 812409"/>
              <a:gd name="connsiteY5" fmla="*/ 1532499 h 1564151"/>
              <a:gd name="connsiteX6" fmla="*/ 218929 w 812409"/>
              <a:gd name="connsiteY6" fmla="*/ 1564151 h 1564151"/>
              <a:gd name="connsiteX7" fmla="*/ 250581 w 812409"/>
              <a:gd name="connsiteY7" fmla="*/ 1532499 h 1564151"/>
              <a:gd name="connsiteX8" fmla="*/ 218929 w 812409"/>
              <a:gd name="connsiteY8" fmla="*/ 1500847 h 1564151"/>
              <a:gd name="connsiteX9" fmla="*/ 187276 w 812409"/>
              <a:gd name="connsiteY9" fmla="*/ 1532499 h 1564151"/>
              <a:gd name="connsiteX10" fmla="*/ 374553 w 812409"/>
              <a:gd name="connsiteY10" fmla="*/ 1532499 h 1564151"/>
              <a:gd name="connsiteX11" fmla="*/ 406204 w 812409"/>
              <a:gd name="connsiteY11" fmla="*/ 1564151 h 1564151"/>
              <a:gd name="connsiteX12" fmla="*/ 437857 w 812409"/>
              <a:gd name="connsiteY12" fmla="*/ 1532499 h 1564151"/>
              <a:gd name="connsiteX13" fmla="*/ 406204 w 812409"/>
              <a:gd name="connsiteY13" fmla="*/ 1500847 h 1564151"/>
              <a:gd name="connsiteX14" fmla="*/ 374553 w 812409"/>
              <a:gd name="connsiteY14" fmla="*/ 1532499 h 1564151"/>
              <a:gd name="connsiteX15" fmla="*/ 561829 w 812409"/>
              <a:gd name="connsiteY15" fmla="*/ 1532499 h 1564151"/>
              <a:gd name="connsiteX16" fmla="*/ 593481 w 812409"/>
              <a:gd name="connsiteY16" fmla="*/ 1564151 h 1564151"/>
              <a:gd name="connsiteX17" fmla="*/ 625133 w 812409"/>
              <a:gd name="connsiteY17" fmla="*/ 1532499 h 1564151"/>
              <a:gd name="connsiteX18" fmla="*/ 593481 w 812409"/>
              <a:gd name="connsiteY18" fmla="*/ 1500847 h 1564151"/>
              <a:gd name="connsiteX19" fmla="*/ 561829 w 812409"/>
              <a:gd name="connsiteY19" fmla="*/ 1532499 h 1564151"/>
              <a:gd name="connsiteX20" fmla="*/ 749104 w 812409"/>
              <a:gd name="connsiteY20" fmla="*/ 1532499 h 1564151"/>
              <a:gd name="connsiteX21" fmla="*/ 780757 w 812409"/>
              <a:gd name="connsiteY21" fmla="*/ 1564151 h 1564151"/>
              <a:gd name="connsiteX22" fmla="*/ 812410 w 812409"/>
              <a:gd name="connsiteY22" fmla="*/ 1532499 h 1564151"/>
              <a:gd name="connsiteX23" fmla="*/ 780757 w 812409"/>
              <a:gd name="connsiteY23" fmla="*/ 1500847 h 1564151"/>
              <a:gd name="connsiteX24" fmla="*/ 749104 w 812409"/>
              <a:gd name="connsiteY24" fmla="*/ 1532499 h 1564151"/>
              <a:gd name="connsiteX25" fmla="*/ 187276 w 812409"/>
              <a:gd name="connsiteY25" fmla="*/ 1345223 h 1564151"/>
              <a:gd name="connsiteX26" fmla="*/ 218929 w 812409"/>
              <a:gd name="connsiteY26" fmla="*/ 1376875 h 1564151"/>
              <a:gd name="connsiteX27" fmla="*/ 250581 w 812409"/>
              <a:gd name="connsiteY27" fmla="*/ 1345223 h 1564151"/>
              <a:gd name="connsiteX28" fmla="*/ 218929 w 812409"/>
              <a:gd name="connsiteY28" fmla="*/ 1313571 h 1564151"/>
              <a:gd name="connsiteX29" fmla="*/ 187276 w 812409"/>
              <a:gd name="connsiteY29" fmla="*/ 1345223 h 1564151"/>
              <a:gd name="connsiteX30" fmla="*/ 374553 w 812409"/>
              <a:gd name="connsiteY30" fmla="*/ 1345223 h 1564151"/>
              <a:gd name="connsiteX31" fmla="*/ 406204 w 812409"/>
              <a:gd name="connsiteY31" fmla="*/ 1376875 h 1564151"/>
              <a:gd name="connsiteX32" fmla="*/ 437857 w 812409"/>
              <a:gd name="connsiteY32" fmla="*/ 1345223 h 1564151"/>
              <a:gd name="connsiteX33" fmla="*/ 406204 w 812409"/>
              <a:gd name="connsiteY33" fmla="*/ 1313571 h 1564151"/>
              <a:gd name="connsiteX34" fmla="*/ 374553 w 812409"/>
              <a:gd name="connsiteY34" fmla="*/ 1345223 h 1564151"/>
              <a:gd name="connsiteX35" fmla="*/ 561829 w 812409"/>
              <a:gd name="connsiteY35" fmla="*/ 1345223 h 1564151"/>
              <a:gd name="connsiteX36" fmla="*/ 593481 w 812409"/>
              <a:gd name="connsiteY36" fmla="*/ 1376875 h 1564151"/>
              <a:gd name="connsiteX37" fmla="*/ 625133 w 812409"/>
              <a:gd name="connsiteY37" fmla="*/ 1345223 h 1564151"/>
              <a:gd name="connsiteX38" fmla="*/ 593481 w 812409"/>
              <a:gd name="connsiteY38" fmla="*/ 1313571 h 1564151"/>
              <a:gd name="connsiteX39" fmla="*/ 561829 w 812409"/>
              <a:gd name="connsiteY39" fmla="*/ 1345223 h 1564151"/>
              <a:gd name="connsiteX40" fmla="*/ 749104 w 812409"/>
              <a:gd name="connsiteY40" fmla="*/ 1345223 h 1564151"/>
              <a:gd name="connsiteX41" fmla="*/ 780757 w 812409"/>
              <a:gd name="connsiteY41" fmla="*/ 1376875 h 1564151"/>
              <a:gd name="connsiteX42" fmla="*/ 812410 w 812409"/>
              <a:gd name="connsiteY42" fmla="*/ 1345223 h 1564151"/>
              <a:gd name="connsiteX43" fmla="*/ 780757 w 812409"/>
              <a:gd name="connsiteY43" fmla="*/ 1313571 h 1564151"/>
              <a:gd name="connsiteX44" fmla="*/ 749104 w 812409"/>
              <a:gd name="connsiteY44" fmla="*/ 1345223 h 1564151"/>
              <a:gd name="connsiteX45" fmla="*/ 187276 w 812409"/>
              <a:gd name="connsiteY45" fmla="*/ 1157947 h 1564151"/>
              <a:gd name="connsiteX46" fmla="*/ 218929 w 812409"/>
              <a:gd name="connsiteY46" fmla="*/ 1189599 h 1564151"/>
              <a:gd name="connsiteX47" fmla="*/ 250581 w 812409"/>
              <a:gd name="connsiteY47" fmla="*/ 1157947 h 1564151"/>
              <a:gd name="connsiteX48" fmla="*/ 218929 w 812409"/>
              <a:gd name="connsiteY48" fmla="*/ 1126295 h 1564151"/>
              <a:gd name="connsiteX49" fmla="*/ 187276 w 812409"/>
              <a:gd name="connsiteY49" fmla="*/ 1157947 h 1564151"/>
              <a:gd name="connsiteX50" fmla="*/ 374553 w 812409"/>
              <a:gd name="connsiteY50" fmla="*/ 1157947 h 1564151"/>
              <a:gd name="connsiteX51" fmla="*/ 406204 w 812409"/>
              <a:gd name="connsiteY51" fmla="*/ 1189599 h 1564151"/>
              <a:gd name="connsiteX52" fmla="*/ 437857 w 812409"/>
              <a:gd name="connsiteY52" fmla="*/ 1157947 h 1564151"/>
              <a:gd name="connsiteX53" fmla="*/ 406204 w 812409"/>
              <a:gd name="connsiteY53" fmla="*/ 1126295 h 1564151"/>
              <a:gd name="connsiteX54" fmla="*/ 374553 w 812409"/>
              <a:gd name="connsiteY54" fmla="*/ 1157947 h 1564151"/>
              <a:gd name="connsiteX55" fmla="*/ 561829 w 812409"/>
              <a:gd name="connsiteY55" fmla="*/ 1157947 h 1564151"/>
              <a:gd name="connsiteX56" fmla="*/ 593481 w 812409"/>
              <a:gd name="connsiteY56" fmla="*/ 1189599 h 1564151"/>
              <a:gd name="connsiteX57" fmla="*/ 625133 w 812409"/>
              <a:gd name="connsiteY57" fmla="*/ 1157947 h 1564151"/>
              <a:gd name="connsiteX58" fmla="*/ 593481 w 812409"/>
              <a:gd name="connsiteY58" fmla="*/ 1126295 h 1564151"/>
              <a:gd name="connsiteX59" fmla="*/ 561829 w 812409"/>
              <a:gd name="connsiteY59" fmla="*/ 1157947 h 1564151"/>
              <a:gd name="connsiteX60" fmla="*/ 749104 w 812409"/>
              <a:gd name="connsiteY60" fmla="*/ 1157947 h 1564151"/>
              <a:gd name="connsiteX61" fmla="*/ 780757 w 812409"/>
              <a:gd name="connsiteY61" fmla="*/ 1189599 h 1564151"/>
              <a:gd name="connsiteX62" fmla="*/ 812410 w 812409"/>
              <a:gd name="connsiteY62" fmla="*/ 1157947 h 1564151"/>
              <a:gd name="connsiteX63" fmla="*/ 780757 w 812409"/>
              <a:gd name="connsiteY63" fmla="*/ 1126295 h 1564151"/>
              <a:gd name="connsiteX64" fmla="*/ 749104 w 812409"/>
              <a:gd name="connsiteY64" fmla="*/ 1157947 h 1564151"/>
              <a:gd name="connsiteX65" fmla="*/ 187276 w 812409"/>
              <a:gd name="connsiteY65" fmla="*/ 970670 h 1564151"/>
              <a:gd name="connsiteX66" fmla="*/ 218929 w 812409"/>
              <a:gd name="connsiteY66" fmla="*/ 1002323 h 1564151"/>
              <a:gd name="connsiteX67" fmla="*/ 250581 w 812409"/>
              <a:gd name="connsiteY67" fmla="*/ 970670 h 1564151"/>
              <a:gd name="connsiteX68" fmla="*/ 218929 w 812409"/>
              <a:gd name="connsiteY68" fmla="*/ 939018 h 1564151"/>
              <a:gd name="connsiteX69" fmla="*/ 187276 w 812409"/>
              <a:gd name="connsiteY69" fmla="*/ 970670 h 1564151"/>
              <a:gd name="connsiteX70" fmla="*/ 374553 w 812409"/>
              <a:gd name="connsiteY70" fmla="*/ 970670 h 1564151"/>
              <a:gd name="connsiteX71" fmla="*/ 406204 w 812409"/>
              <a:gd name="connsiteY71" fmla="*/ 1002323 h 1564151"/>
              <a:gd name="connsiteX72" fmla="*/ 437857 w 812409"/>
              <a:gd name="connsiteY72" fmla="*/ 970670 h 1564151"/>
              <a:gd name="connsiteX73" fmla="*/ 406204 w 812409"/>
              <a:gd name="connsiteY73" fmla="*/ 939018 h 1564151"/>
              <a:gd name="connsiteX74" fmla="*/ 374553 w 812409"/>
              <a:gd name="connsiteY74" fmla="*/ 970670 h 1564151"/>
              <a:gd name="connsiteX75" fmla="*/ 561829 w 812409"/>
              <a:gd name="connsiteY75" fmla="*/ 970670 h 1564151"/>
              <a:gd name="connsiteX76" fmla="*/ 593481 w 812409"/>
              <a:gd name="connsiteY76" fmla="*/ 1002323 h 1564151"/>
              <a:gd name="connsiteX77" fmla="*/ 625133 w 812409"/>
              <a:gd name="connsiteY77" fmla="*/ 970670 h 1564151"/>
              <a:gd name="connsiteX78" fmla="*/ 593481 w 812409"/>
              <a:gd name="connsiteY78" fmla="*/ 939018 h 1564151"/>
              <a:gd name="connsiteX79" fmla="*/ 561829 w 812409"/>
              <a:gd name="connsiteY79" fmla="*/ 970670 h 1564151"/>
              <a:gd name="connsiteX80" fmla="*/ 749104 w 812409"/>
              <a:gd name="connsiteY80" fmla="*/ 970670 h 1564151"/>
              <a:gd name="connsiteX81" fmla="*/ 780757 w 812409"/>
              <a:gd name="connsiteY81" fmla="*/ 1002323 h 1564151"/>
              <a:gd name="connsiteX82" fmla="*/ 812410 w 812409"/>
              <a:gd name="connsiteY82" fmla="*/ 970670 h 1564151"/>
              <a:gd name="connsiteX83" fmla="*/ 780757 w 812409"/>
              <a:gd name="connsiteY83" fmla="*/ 939018 h 1564151"/>
              <a:gd name="connsiteX84" fmla="*/ 749104 w 812409"/>
              <a:gd name="connsiteY84" fmla="*/ 970670 h 1564151"/>
              <a:gd name="connsiteX85" fmla="*/ 187276 w 812409"/>
              <a:gd name="connsiteY85" fmla="*/ 783395 h 1564151"/>
              <a:gd name="connsiteX86" fmla="*/ 218929 w 812409"/>
              <a:gd name="connsiteY86" fmla="*/ 815047 h 1564151"/>
              <a:gd name="connsiteX87" fmla="*/ 250581 w 812409"/>
              <a:gd name="connsiteY87" fmla="*/ 783395 h 1564151"/>
              <a:gd name="connsiteX88" fmla="*/ 218929 w 812409"/>
              <a:gd name="connsiteY88" fmla="*/ 751742 h 1564151"/>
              <a:gd name="connsiteX89" fmla="*/ 187276 w 812409"/>
              <a:gd name="connsiteY89" fmla="*/ 783395 h 1564151"/>
              <a:gd name="connsiteX90" fmla="*/ 374553 w 812409"/>
              <a:gd name="connsiteY90" fmla="*/ 783395 h 1564151"/>
              <a:gd name="connsiteX91" fmla="*/ 406204 w 812409"/>
              <a:gd name="connsiteY91" fmla="*/ 815047 h 1564151"/>
              <a:gd name="connsiteX92" fmla="*/ 437857 w 812409"/>
              <a:gd name="connsiteY92" fmla="*/ 783395 h 1564151"/>
              <a:gd name="connsiteX93" fmla="*/ 406204 w 812409"/>
              <a:gd name="connsiteY93" fmla="*/ 751742 h 1564151"/>
              <a:gd name="connsiteX94" fmla="*/ 374553 w 812409"/>
              <a:gd name="connsiteY94" fmla="*/ 783395 h 1564151"/>
              <a:gd name="connsiteX95" fmla="*/ 561829 w 812409"/>
              <a:gd name="connsiteY95" fmla="*/ 783395 h 1564151"/>
              <a:gd name="connsiteX96" fmla="*/ 593481 w 812409"/>
              <a:gd name="connsiteY96" fmla="*/ 815047 h 1564151"/>
              <a:gd name="connsiteX97" fmla="*/ 625133 w 812409"/>
              <a:gd name="connsiteY97" fmla="*/ 783395 h 1564151"/>
              <a:gd name="connsiteX98" fmla="*/ 593481 w 812409"/>
              <a:gd name="connsiteY98" fmla="*/ 751742 h 1564151"/>
              <a:gd name="connsiteX99" fmla="*/ 561829 w 812409"/>
              <a:gd name="connsiteY99" fmla="*/ 783395 h 1564151"/>
              <a:gd name="connsiteX100" fmla="*/ 749104 w 812409"/>
              <a:gd name="connsiteY100" fmla="*/ 783395 h 1564151"/>
              <a:gd name="connsiteX101" fmla="*/ 780757 w 812409"/>
              <a:gd name="connsiteY101" fmla="*/ 815047 h 1564151"/>
              <a:gd name="connsiteX102" fmla="*/ 812410 w 812409"/>
              <a:gd name="connsiteY102" fmla="*/ 783395 h 1564151"/>
              <a:gd name="connsiteX103" fmla="*/ 780757 w 812409"/>
              <a:gd name="connsiteY103" fmla="*/ 751742 h 1564151"/>
              <a:gd name="connsiteX104" fmla="*/ 749104 w 812409"/>
              <a:gd name="connsiteY104" fmla="*/ 783395 h 1564151"/>
              <a:gd name="connsiteX105" fmla="*/ 187276 w 812409"/>
              <a:gd name="connsiteY105" fmla="*/ 596118 h 1564151"/>
              <a:gd name="connsiteX106" fmla="*/ 218929 w 812409"/>
              <a:gd name="connsiteY106" fmla="*/ 627770 h 1564151"/>
              <a:gd name="connsiteX107" fmla="*/ 250581 w 812409"/>
              <a:gd name="connsiteY107" fmla="*/ 596118 h 1564151"/>
              <a:gd name="connsiteX108" fmla="*/ 218929 w 812409"/>
              <a:gd name="connsiteY108" fmla="*/ 564466 h 1564151"/>
              <a:gd name="connsiteX109" fmla="*/ 187276 w 812409"/>
              <a:gd name="connsiteY109" fmla="*/ 596118 h 1564151"/>
              <a:gd name="connsiteX110" fmla="*/ 374553 w 812409"/>
              <a:gd name="connsiteY110" fmla="*/ 596118 h 1564151"/>
              <a:gd name="connsiteX111" fmla="*/ 406204 w 812409"/>
              <a:gd name="connsiteY111" fmla="*/ 627770 h 1564151"/>
              <a:gd name="connsiteX112" fmla="*/ 437857 w 812409"/>
              <a:gd name="connsiteY112" fmla="*/ 596118 h 1564151"/>
              <a:gd name="connsiteX113" fmla="*/ 406204 w 812409"/>
              <a:gd name="connsiteY113" fmla="*/ 564466 h 1564151"/>
              <a:gd name="connsiteX114" fmla="*/ 374553 w 812409"/>
              <a:gd name="connsiteY114" fmla="*/ 596118 h 1564151"/>
              <a:gd name="connsiteX115" fmla="*/ 561829 w 812409"/>
              <a:gd name="connsiteY115" fmla="*/ 596118 h 1564151"/>
              <a:gd name="connsiteX116" fmla="*/ 593481 w 812409"/>
              <a:gd name="connsiteY116" fmla="*/ 627770 h 1564151"/>
              <a:gd name="connsiteX117" fmla="*/ 625133 w 812409"/>
              <a:gd name="connsiteY117" fmla="*/ 596118 h 1564151"/>
              <a:gd name="connsiteX118" fmla="*/ 593481 w 812409"/>
              <a:gd name="connsiteY118" fmla="*/ 564466 h 1564151"/>
              <a:gd name="connsiteX119" fmla="*/ 561829 w 812409"/>
              <a:gd name="connsiteY119" fmla="*/ 596118 h 1564151"/>
              <a:gd name="connsiteX120" fmla="*/ 749104 w 812409"/>
              <a:gd name="connsiteY120" fmla="*/ 596118 h 1564151"/>
              <a:gd name="connsiteX121" fmla="*/ 780757 w 812409"/>
              <a:gd name="connsiteY121" fmla="*/ 627770 h 1564151"/>
              <a:gd name="connsiteX122" fmla="*/ 812410 w 812409"/>
              <a:gd name="connsiteY122" fmla="*/ 596118 h 1564151"/>
              <a:gd name="connsiteX123" fmla="*/ 780757 w 812409"/>
              <a:gd name="connsiteY123" fmla="*/ 564466 h 1564151"/>
              <a:gd name="connsiteX124" fmla="*/ 749104 w 812409"/>
              <a:gd name="connsiteY124" fmla="*/ 596118 h 1564151"/>
              <a:gd name="connsiteX125" fmla="*/ 187276 w 812409"/>
              <a:gd name="connsiteY125" fmla="*/ 408842 h 1564151"/>
              <a:gd name="connsiteX126" fmla="*/ 218929 w 812409"/>
              <a:gd name="connsiteY126" fmla="*/ 440495 h 1564151"/>
              <a:gd name="connsiteX127" fmla="*/ 250581 w 812409"/>
              <a:gd name="connsiteY127" fmla="*/ 408842 h 1564151"/>
              <a:gd name="connsiteX128" fmla="*/ 218929 w 812409"/>
              <a:gd name="connsiteY128" fmla="*/ 377190 h 1564151"/>
              <a:gd name="connsiteX129" fmla="*/ 187276 w 812409"/>
              <a:gd name="connsiteY129" fmla="*/ 408842 h 1564151"/>
              <a:gd name="connsiteX130" fmla="*/ 374553 w 812409"/>
              <a:gd name="connsiteY130" fmla="*/ 408842 h 1564151"/>
              <a:gd name="connsiteX131" fmla="*/ 406204 w 812409"/>
              <a:gd name="connsiteY131" fmla="*/ 440495 h 1564151"/>
              <a:gd name="connsiteX132" fmla="*/ 437857 w 812409"/>
              <a:gd name="connsiteY132" fmla="*/ 408842 h 1564151"/>
              <a:gd name="connsiteX133" fmla="*/ 406204 w 812409"/>
              <a:gd name="connsiteY133" fmla="*/ 377190 h 1564151"/>
              <a:gd name="connsiteX134" fmla="*/ 374553 w 812409"/>
              <a:gd name="connsiteY134" fmla="*/ 408842 h 1564151"/>
              <a:gd name="connsiteX135" fmla="*/ 561829 w 812409"/>
              <a:gd name="connsiteY135" fmla="*/ 408842 h 1564151"/>
              <a:gd name="connsiteX136" fmla="*/ 593481 w 812409"/>
              <a:gd name="connsiteY136" fmla="*/ 440495 h 1564151"/>
              <a:gd name="connsiteX137" fmla="*/ 625133 w 812409"/>
              <a:gd name="connsiteY137" fmla="*/ 408842 h 1564151"/>
              <a:gd name="connsiteX138" fmla="*/ 593481 w 812409"/>
              <a:gd name="connsiteY138" fmla="*/ 377190 h 1564151"/>
              <a:gd name="connsiteX139" fmla="*/ 561829 w 812409"/>
              <a:gd name="connsiteY139" fmla="*/ 408842 h 1564151"/>
              <a:gd name="connsiteX140" fmla="*/ 749104 w 812409"/>
              <a:gd name="connsiteY140" fmla="*/ 408842 h 1564151"/>
              <a:gd name="connsiteX141" fmla="*/ 780757 w 812409"/>
              <a:gd name="connsiteY141" fmla="*/ 440495 h 1564151"/>
              <a:gd name="connsiteX142" fmla="*/ 812410 w 812409"/>
              <a:gd name="connsiteY142" fmla="*/ 408842 h 1564151"/>
              <a:gd name="connsiteX143" fmla="*/ 780757 w 812409"/>
              <a:gd name="connsiteY143" fmla="*/ 377190 h 1564151"/>
              <a:gd name="connsiteX144" fmla="*/ 749104 w 812409"/>
              <a:gd name="connsiteY144" fmla="*/ 408842 h 1564151"/>
              <a:gd name="connsiteX145" fmla="*/ 187276 w 812409"/>
              <a:gd name="connsiteY145" fmla="*/ 218928 h 1564151"/>
              <a:gd name="connsiteX146" fmla="*/ 218929 w 812409"/>
              <a:gd name="connsiteY146" fmla="*/ 250581 h 1564151"/>
              <a:gd name="connsiteX147" fmla="*/ 250581 w 812409"/>
              <a:gd name="connsiteY147" fmla="*/ 218928 h 1564151"/>
              <a:gd name="connsiteX148" fmla="*/ 218929 w 812409"/>
              <a:gd name="connsiteY148" fmla="*/ 187276 h 1564151"/>
              <a:gd name="connsiteX149" fmla="*/ 187276 w 812409"/>
              <a:gd name="connsiteY149" fmla="*/ 218928 h 1564151"/>
              <a:gd name="connsiteX150" fmla="*/ 374553 w 812409"/>
              <a:gd name="connsiteY150" fmla="*/ 218928 h 1564151"/>
              <a:gd name="connsiteX151" fmla="*/ 406204 w 812409"/>
              <a:gd name="connsiteY151" fmla="*/ 250581 h 1564151"/>
              <a:gd name="connsiteX152" fmla="*/ 437857 w 812409"/>
              <a:gd name="connsiteY152" fmla="*/ 218928 h 1564151"/>
              <a:gd name="connsiteX153" fmla="*/ 406204 w 812409"/>
              <a:gd name="connsiteY153" fmla="*/ 187276 h 1564151"/>
              <a:gd name="connsiteX154" fmla="*/ 374553 w 812409"/>
              <a:gd name="connsiteY154" fmla="*/ 218928 h 1564151"/>
              <a:gd name="connsiteX155" fmla="*/ 561829 w 812409"/>
              <a:gd name="connsiteY155" fmla="*/ 218928 h 1564151"/>
              <a:gd name="connsiteX156" fmla="*/ 593481 w 812409"/>
              <a:gd name="connsiteY156" fmla="*/ 250581 h 1564151"/>
              <a:gd name="connsiteX157" fmla="*/ 625133 w 812409"/>
              <a:gd name="connsiteY157" fmla="*/ 218928 h 1564151"/>
              <a:gd name="connsiteX158" fmla="*/ 593481 w 812409"/>
              <a:gd name="connsiteY158" fmla="*/ 187276 h 1564151"/>
              <a:gd name="connsiteX159" fmla="*/ 561829 w 812409"/>
              <a:gd name="connsiteY159" fmla="*/ 218928 h 1564151"/>
              <a:gd name="connsiteX160" fmla="*/ 749104 w 812409"/>
              <a:gd name="connsiteY160" fmla="*/ 218928 h 1564151"/>
              <a:gd name="connsiteX161" fmla="*/ 780757 w 812409"/>
              <a:gd name="connsiteY161" fmla="*/ 250581 h 1564151"/>
              <a:gd name="connsiteX162" fmla="*/ 812410 w 812409"/>
              <a:gd name="connsiteY162" fmla="*/ 218928 h 1564151"/>
              <a:gd name="connsiteX163" fmla="*/ 780757 w 812409"/>
              <a:gd name="connsiteY163" fmla="*/ 187276 h 1564151"/>
              <a:gd name="connsiteX164" fmla="*/ 749104 w 812409"/>
              <a:gd name="connsiteY164" fmla="*/ 218928 h 1564151"/>
              <a:gd name="connsiteX165" fmla="*/ 187276 w 812409"/>
              <a:gd name="connsiteY165" fmla="*/ 31652 h 1564151"/>
              <a:gd name="connsiteX166" fmla="*/ 218929 w 812409"/>
              <a:gd name="connsiteY166" fmla="*/ 63304 h 1564151"/>
              <a:gd name="connsiteX167" fmla="*/ 250581 w 812409"/>
              <a:gd name="connsiteY167" fmla="*/ 31652 h 1564151"/>
              <a:gd name="connsiteX168" fmla="*/ 218929 w 812409"/>
              <a:gd name="connsiteY168" fmla="*/ 0 h 1564151"/>
              <a:gd name="connsiteX169" fmla="*/ 187276 w 812409"/>
              <a:gd name="connsiteY169" fmla="*/ 31652 h 1564151"/>
              <a:gd name="connsiteX170" fmla="*/ 374553 w 812409"/>
              <a:gd name="connsiteY170" fmla="*/ 31652 h 1564151"/>
              <a:gd name="connsiteX171" fmla="*/ 406204 w 812409"/>
              <a:gd name="connsiteY171" fmla="*/ 63304 h 1564151"/>
              <a:gd name="connsiteX172" fmla="*/ 437857 w 812409"/>
              <a:gd name="connsiteY172" fmla="*/ 31652 h 1564151"/>
              <a:gd name="connsiteX173" fmla="*/ 406204 w 812409"/>
              <a:gd name="connsiteY173" fmla="*/ 0 h 1564151"/>
              <a:gd name="connsiteX174" fmla="*/ 374553 w 812409"/>
              <a:gd name="connsiteY174" fmla="*/ 31652 h 1564151"/>
              <a:gd name="connsiteX175" fmla="*/ 561829 w 812409"/>
              <a:gd name="connsiteY175" fmla="*/ 31652 h 1564151"/>
              <a:gd name="connsiteX176" fmla="*/ 593481 w 812409"/>
              <a:gd name="connsiteY176" fmla="*/ 63304 h 1564151"/>
              <a:gd name="connsiteX177" fmla="*/ 625133 w 812409"/>
              <a:gd name="connsiteY177" fmla="*/ 31652 h 1564151"/>
              <a:gd name="connsiteX178" fmla="*/ 593481 w 812409"/>
              <a:gd name="connsiteY178" fmla="*/ 0 h 1564151"/>
              <a:gd name="connsiteX179" fmla="*/ 561829 w 812409"/>
              <a:gd name="connsiteY179" fmla="*/ 31652 h 1564151"/>
              <a:gd name="connsiteX180" fmla="*/ 749104 w 812409"/>
              <a:gd name="connsiteY180" fmla="*/ 31652 h 1564151"/>
              <a:gd name="connsiteX181" fmla="*/ 780757 w 812409"/>
              <a:gd name="connsiteY181" fmla="*/ 63304 h 1564151"/>
              <a:gd name="connsiteX182" fmla="*/ 812410 w 812409"/>
              <a:gd name="connsiteY182" fmla="*/ 31652 h 1564151"/>
              <a:gd name="connsiteX183" fmla="*/ 780757 w 812409"/>
              <a:gd name="connsiteY183" fmla="*/ 0 h 1564151"/>
              <a:gd name="connsiteX184" fmla="*/ 749104 w 812409"/>
              <a:gd name="connsiteY184" fmla="*/ 31652 h 1564151"/>
              <a:gd name="connsiteX185" fmla="*/ 31653 w 812409"/>
              <a:gd name="connsiteY185" fmla="*/ 1379513 h 1564151"/>
              <a:gd name="connsiteX186" fmla="*/ 63304 w 812409"/>
              <a:gd name="connsiteY186" fmla="*/ 1347861 h 1564151"/>
              <a:gd name="connsiteX187" fmla="*/ 31653 w 812409"/>
              <a:gd name="connsiteY187" fmla="*/ 1316208 h 1564151"/>
              <a:gd name="connsiteX188" fmla="*/ 0 w 812409"/>
              <a:gd name="connsiteY188" fmla="*/ 1347861 h 1564151"/>
              <a:gd name="connsiteX189" fmla="*/ 31653 w 812409"/>
              <a:gd name="connsiteY189" fmla="*/ 1379513 h 1564151"/>
              <a:gd name="connsiteX190" fmla="*/ 31653 w 812409"/>
              <a:gd name="connsiteY190" fmla="*/ 1189599 h 1564151"/>
              <a:gd name="connsiteX191" fmla="*/ 63304 w 812409"/>
              <a:gd name="connsiteY191" fmla="*/ 1157947 h 1564151"/>
              <a:gd name="connsiteX192" fmla="*/ 31653 w 812409"/>
              <a:gd name="connsiteY192" fmla="*/ 1126295 h 1564151"/>
              <a:gd name="connsiteX193" fmla="*/ 0 w 812409"/>
              <a:gd name="connsiteY193" fmla="*/ 1157947 h 1564151"/>
              <a:gd name="connsiteX194" fmla="*/ 31653 w 812409"/>
              <a:gd name="connsiteY194" fmla="*/ 1189599 h 1564151"/>
              <a:gd name="connsiteX195" fmla="*/ 31653 w 812409"/>
              <a:gd name="connsiteY195" fmla="*/ 1002323 h 1564151"/>
              <a:gd name="connsiteX196" fmla="*/ 63304 w 812409"/>
              <a:gd name="connsiteY196" fmla="*/ 970670 h 1564151"/>
              <a:gd name="connsiteX197" fmla="*/ 31653 w 812409"/>
              <a:gd name="connsiteY197" fmla="*/ 939018 h 1564151"/>
              <a:gd name="connsiteX198" fmla="*/ 0 w 812409"/>
              <a:gd name="connsiteY198" fmla="*/ 970670 h 1564151"/>
              <a:gd name="connsiteX199" fmla="*/ 31653 w 812409"/>
              <a:gd name="connsiteY199" fmla="*/ 1002323 h 1564151"/>
              <a:gd name="connsiteX200" fmla="*/ 31653 w 812409"/>
              <a:gd name="connsiteY200" fmla="*/ 815047 h 1564151"/>
              <a:gd name="connsiteX201" fmla="*/ 63304 w 812409"/>
              <a:gd name="connsiteY201" fmla="*/ 783395 h 1564151"/>
              <a:gd name="connsiteX202" fmla="*/ 31653 w 812409"/>
              <a:gd name="connsiteY202" fmla="*/ 751742 h 1564151"/>
              <a:gd name="connsiteX203" fmla="*/ 0 w 812409"/>
              <a:gd name="connsiteY203" fmla="*/ 783395 h 1564151"/>
              <a:gd name="connsiteX204" fmla="*/ 31653 w 812409"/>
              <a:gd name="connsiteY204" fmla="*/ 815047 h 1564151"/>
              <a:gd name="connsiteX205" fmla="*/ 31653 w 812409"/>
              <a:gd name="connsiteY205" fmla="*/ 627770 h 1564151"/>
              <a:gd name="connsiteX206" fmla="*/ 63304 w 812409"/>
              <a:gd name="connsiteY206" fmla="*/ 596118 h 1564151"/>
              <a:gd name="connsiteX207" fmla="*/ 31653 w 812409"/>
              <a:gd name="connsiteY207" fmla="*/ 564466 h 1564151"/>
              <a:gd name="connsiteX208" fmla="*/ 0 w 812409"/>
              <a:gd name="connsiteY208" fmla="*/ 596118 h 1564151"/>
              <a:gd name="connsiteX209" fmla="*/ 31653 w 812409"/>
              <a:gd name="connsiteY209" fmla="*/ 627770 h 1564151"/>
              <a:gd name="connsiteX210" fmla="*/ 31653 w 812409"/>
              <a:gd name="connsiteY210" fmla="*/ 440495 h 1564151"/>
              <a:gd name="connsiteX211" fmla="*/ 63304 w 812409"/>
              <a:gd name="connsiteY211" fmla="*/ 408842 h 1564151"/>
              <a:gd name="connsiteX212" fmla="*/ 31653 w 812409"/>
              <a:gd name="connsiteY212" fmla="*/ 377190 h 1564151"/>
              <a:gd name="connsiteX213" fmla="*/ 0 w 812409"/>
              <a:gd name="connsiteY213" fmla="*/ 408842 h 1564151"/>
              <a:gd name="connsiteX214" fmla="*/ 31653 w 812409"/>
              <a:gd name="connsiteY214" fmla="*/ 440495 h 1564151"/>
              <a:gd name="connsiteX215" fmla="*/ 31653 w 812409"/>
              <a:gd name="connsiteY215" fmla="*/ 253218 h 1564151"/>
              <a:gd name="connsiteX216" fmla="*/ 63304 w 812409"/>
              <a:gd name="connsiteY216" fmla="*/ 221566 h 1564151"/>
              <a:gd name="connsiteX217" fmla="*/ 31653 w 812409"/>
              <a:gd name="connsiteY217" fmla="*/ 189914 h 1564151"/>
              <a:gd name="connsiteX218" fmla="*/ 0 w 812409"/>
              <a:gd name="connsiteY218" fmla="*/ 221566 h 1564151"/>
              <a:gd name="connsiteX219" fmla="*/ 31653 w 812409"/>
              <a:gd name="connsiteY219" fmla="*/ 253218 h 1564151"/>
              <a:gd name="connsiteX220" fmla="*/ 31653 w 812409"/>
              <a:gd name="connsiteY220" fmla="*/ 65942 h 1564151"/>
              <a:gd name="connsiteX221" fmla="*/ 63304 w 812409"/>
              <a:gd name="connsiteY221" fmla="*/ 34290 h 1564151"/>
              <a:gd name="connsiteX222" fmla="*/ 31653 w 812409"/>
              <a:gd name="connsiteY222" fmla="*/ 2637 h 1564151"/>
              <a:gd name="connsiteX223" fmla="*/ 0 w 812409"/>
              <a:gd name="connsiteY223" fmla="*/ 34290 h 1564151"/>
              <a:gd name="connsiteX224" fmla="*/ 31653 w 812409"/>
              <a:gd name="connsiteY224" fmla="*/ 65942 h 1564151"/>
            </a:gdLst>
            <a:ahLst/>
            <a:cxnLst/>
            <a:rect l="l" t="t" r="r" b="b"/>
            <a:pathLst>
              <a:path w="812409" h="1564151">
                <a:moveTo>
                  <a:pt x="0" y="1532499"/>
                </a:moveTo>
                <a:cubicBezTo>
                  <a:pt x="0" y="1550963"/>
                  <a:pt x="15826" y="1564151"/>
                  <a:pt x="31653" y="1564151"/>
                </a:cubicBezTo>
                <a:cubicBezTo>
                  <a:pt x="50116" y="1564151"/>
                  <a:pt x="63304" y="1548325"/>
                  <a:pt x="63304" y="1532499"/>
                </a:cubicBezTo>
                <a:cubicBezTo>
                  <a:pt x="63304" y="1516673"/>
                  <a:pt x="47479" y="1500847"/>
                  <a:pt x="31653" y="1500847"/>
                </a:cubicBezTo>
                <a:cubicBezTo>
                  <a:pt x="13188" y="1500847"/>
                  <a:pt x="0" y="1516673"/>
                  <a:pt x="0" y="1532499"/>
                </a:cubicBezTo>
                <a:close/>
                <a:moveTo>
                  <a:pt x="187276" y="1532499"/>
                </a:moveTo>
                <a:cubicBezTo>
                  <a:pt x="187276" y="1550963"/>
                  <a:pt x="203103" y="1564151"/>
                  <a:pt x="218929" y="1564151"/>
                </a:cubicBezTo>
                <a:cubicBezTo>
                  <a:pt x="237392" y="1564151"/>
                  <a:pt x="250581" y="1548325"/>
                  <a:pt x="250581" y="1532499"/>
                </a:cubicBezTo>
                <a:cubicBezTo>
                  <a:pt x="250581" y="1516673"/>
                  <a:pt x="234754" y="1500847"/>
                  <a:pt x="218929" y="1500847"/>
                </a:cubicBezTo>
                <a:cubicBezTo>
                  <a:pt x="200465" y="1500847"/>
                  <a:pt x="187276" y="1516673"/>
                  <a:pt x="187276" y="1532499"/>
                </a:cubicBezTo>
                <a:close/>
                <a:moveTo>
                  <a:pt x="374553" y="1532499"/>
                </a:moveTo>
                <a:cubicBezTo>
                  <a:pt x="374553" y="1550963"/>
                  <a:pt x="390379" y="1564151"/>
                  <a:pt x="406204" y="1564151"/>
                </a:cubicBezTo>
                <a:cubicBezTo>
                  <a:pt x="424669" y="1564151"/>
                  <a:pt x="437857" y="1548325"/>
                  <a:pt x="437857" y="1532499"/>
                </a:cubicBezTo>
                <a:cubicBezTo>
                  <a:pt x="437857" y="1516673"/>
                  <a:pt x="422031" y="1500847"/>
                  <a:pt x="406204" y="1500847"/>
                </a:cubicBezTo>
                <a:cubicBezTo>
                  <a:pt x="387741" y="1500847"/>
                  <a:pt x="374553" y="1516673"/>
                  <a:pt x="374553" y="1532499"/>
                </a:cubicBezTo>
                <a:close/>
                <a:moveTo>
                  <a:pt x="561829" y="1532499"/>
                </a:moveTo>
                <a:cubicBezTo>
                  <a:pt x="561829" y="1550963"/>
                  <a:pt x="577654" y="1564151"/>
                  <a:pt x="593481" y="1564151"/>
                </a:cubicBezTo>
                <a:cubicBezTo>
                  <a:pt x="611945" y="1564151"/>
                  <a:pt x="625133" y="1548325"/>
                  <a:pt x="625133" y="1532499"/>
                </a:cubicBezTo>
                <a:cubicBezTo>
                  <a:pt x="625133" y="1516673"/>
                  <a:pt x="609307" y="1500847"/>
                  <a:pt x="593481" y="1500847"/>
                </a:cubicBezTo>
                <a:cubicBezTo>
                  <a:pt x="575017" y="1500847"/>
                  <a:pt x="561829" y="1516673"/>
                  <a:pt x="561829" y="1532499"/>
                </a:cubicBezTo>
                <a:close/>
                <a:moveTo>
                  <a:pt x="749104" y="1532499"/>
                </a:moveTo>
                <a:cubicBezTo>
                  <a:pt x="749104" y="1550963"/>
                  <a:pt x="764931" y="1564151"/>
                  <a:pt x="780757" y="1564151"/>
                </a:cubicBezTo>
                <a:cubicBezTo>
                  <a:pt x="799221" y="1564151"/>
                  <a:pt x="812410" y="1548325"/>
                  <a:pt x="812410" y="1532499"/>
                </a:cubicBezTo>
                <a:cubicBezTo>
                  <a:pt x="812410" y="1516673"/>
                  <a:pt x="796583" y="1500847"/>
                  <a:pt x="780757" y="1500847"/>
                </a:cubicBezTo>
                <a:cubicBezTo>
                  <a:pt x="764931" y="1500847"/>
                  <a:pt x="749104" y="1516673"/>
                  <a:pt x="749104" y="1532499"/>
                </a:cubicBezTo>
                <a:close/>
                <a:moveTo>
                  <a:pt x="187276" y="1345223"/>
                </a:moveTo>
                <a:cubicBezTo>
                  <a:pt x="187276" y="1363687"/>
                  <a:pt x="203103" y="1376875"/>
                  <a:pt x="218929" y="1376875"/>
                </a:cubicBezTo>
                <a:cubicBezTo>
                  <a:pt x="237392" y="1376875"/>
                  <a:pt x="250581" y="1361049"/>
                  <a:pt x="250581" y="1345223"/>
                </a:cubicBezTo>
                <a:cubicBezTo>
                  <a:pt x="250581" y="1326759"/>
                  <a:pt x="234754" y="1313571"/>
                  <a:pt x="218929" y="1313571"/>
                </a:cubicBezTo>
                <a:cubicBezTo>
                  <a:pt x="200465" y="1313571"/>
                  <a:pt x="187276" y="1326759"/>
                  <a:pt x="187276" y="1345223"/>
                </a:cubicBezTo>
                <a:close/>
                <a:moveTo>
                  <a:pt x="374553" y="1345223"/>
                </a:moveTo>
                <a:cubicBezTo>
                  <a:pt x="374553" y="1363687"/>
                  <a:pt x="390379" y="1376875"/>
                  <a:pt x="406204" y="1376875"/>
                </a:cubicBezTo>
                <a:cubicBezTo>
                  <a:pt x="424669" y="1376875"/>
                  <a:pt x="437857" y="1361049"/>
                  <a:pt x="437857" y="1345223"/>
                </a:cubicBezTo>
                <a:cubicBezTo>
                  <a:pt x="437857" y="1326759"/>
                  <a:pt x="422031" y="1313571"/>
                  <a:pt x="406204" y="1313571"/>
                </a:cubicBezTo>
                <a:cubicBezTo>
                  <a:pt x="387741" y="1313571"/>
                  <a:pt x="374553" y="1326759"/>
                  <a:pt x="374553" y="1345223"/>
                </a:cubicBezTo>
                <a:close/>
                <a:moveTo>
                  <a:pt x="561829" y="1345223"/>
                </a:moveTo>
                <a:cubicBezTo>
                  <a:pt x="561829" y="1363687"/>
                  <a:pt x="577654" y="1376875"/>
                  <a:pt x="593481" y="1376875"/>
                </a:cubicBezTo>
                <a:cubicBezTo>
                  <a:pt x="611945" y="1376875"/>
                  <a:pt x="625133" y="1361049"/>
                  <a:pt x="625133" y="1345223"/>
                </a:cubicBezTo>
                <a:cubicBezTo>
                  <a:pt x="625133" y="1326759"/>
                  <a:pt x="609307" y="1313571"/>
                  <a:pt x="593481" y="1313571"/>
                </a:cubicBezTo>
                <a:cubicBezTo>
                  <a:pt x="575017" y="1313571"/>
                  <a:pt x="561829" y="1326759"/>
                  <a:pt x="561829" y="1345223"/>
                </a:cubicBezTo>
                <a:close/>
                <a:moveTo>
                  <a:pt x="749104" y="1345223"/>
                </a:moveTo>
                <a:cubicBezTo>
                  <a:pt x="749104" y="1363687"/>
                  <a:pt x="764931" y="1376875"/>
                  <a:pt x="780757" y="1376875"/>
                </a:cubicBezTo>
                <a:cubicBezTo>
                  <a:pt x="799221" y="1376875"/>
                  <a:pt x="812410" y="1361049"/>
                  <a:pt x="812410" y="1345223"/>
                </a:cubicBezTo>
                <a:cubicBezTo>
                  <a:pt x="812410" y="1326759"/>
                  <a:pt x="796583" y="1313571"/>
                  <a:pt x="780757" y="1313571"/>
                </a:cubicBezTo>
                <a:cubicBezTo>
                  <a:pt x="764931" y="1313571"/>
                  <a:pt x="749104" y="1326759"/>
                  <a:pt x="749104" y="1345223"/>
                </a:cubicBezTo>
                <a:close/>
                <a:moveTo>
                  <a:pt x="187276" y="1157947"/>
                </a:moveTo>
                <a:cubicBezTo>
                  <a:pt x="187276" y="1176411"/>
                  <a:pt x="203103" y="1189599"/>
                  <a:pt x="218929" y="1189599"/>
                </a:cubicBezTo>
                <a:cubicBezTo>
                  <a:pt x="237392" y="1189599"/>
                  <a:pt x="250581" y="1173773"/>
                  <a:pt x="250581" y="1157947"/>
                </a:cubicBezTo>
                <a:cubicBezTo>
                  <a:pt x="250581" y="1139483"/>
                  <a:pt x="234754" y="1126295"/>
                  <a:pt x="218929" y="1126295"/>
                </a:cubicBezTo>
                <a:cubicBezTo>
                  <a:pt x="200465" y="1126295"/>
                  <a:pt x="187276" y="1139483"/>
                  <a:pt x="187276" y="1157947"/>
                </a:cubicBezTo>
                <a:close/>
                <a:moveTo>
                  <a:pt x="374553" y="1157947"/>
                </a:moveTo>
                <a:cubicBezTo>
                  <a:pt x="374553" y="1176411"/>
                  <a:pt x="390379" y="1189599"/>
                  <a:pt x="406204" y="1189599"/>
                </a:cubicBezTo>
                <a:cubicBezTo>
                  <a:pt x="424669" y="1189599"/>
                  <a:pt x="437857" y="1173773"/>
                  <a:pt x="437857" y="1157947"/>
                </a:cubicBezTo>
                <a:cubicBezTo>
                  <a:pt x="437857" y="1139483"/>
                  <a:pt x="422031" y="1126295"/>
                  <a:pt x="406204" y="1126295"/>
                </a:cubicBezTo>
                <a:cubicBezTo>
                  <a:pt x="387741" y="1126295"/>
                  <a:pt x="374553" y="1139483"/>
                  <a:pt x="374553" y="1157947"/>
                </a:cubicBezTo>
                <a:close/>
                <a:moveTo>
                  <a:pt x="561829" y="1157947"/>
                </a:moveTo>
                <a:cubicBezTo>
                  <a:pt x="561829" y="1176411"/>
                  <a:pt x="577654" y="1189599"/>
                  <a:pt x="593481" y="1189599"/>
                </a:cubicBezTo>
                <a:cubicBezTo>
                  <a:pt x="611945" y="1189599"/>
                  <a:pt x="625133" y="1173773"/>
                  <a:pt x="625133" y="1157947"/>
                </a:cubicBezTo>
                <a:cubicBezTo>
                  <a:pt x="625133" y="1139483"/>
                  <a:pt x="609307" y="1126295"/>
                  <a:pt x="593481" y="1126295"/>
                </a:cubicBezTo>
                <a:cubicBezTo>
                  <a:pt x="575017" y="1126295"/>
                  <a:pt x="561829" y="1139483"/>
                  <a:pt x="561829" y="1157947"/>
                </a:cubicBezTo>
                <a:close/>
                <a:moveTo>
                  <a:pt x="749104" y="1157947"/>
                </a:moveTo>
                <a:cubicBezTo>
                  <a:pt x="749104" y="1176411"/>
                  <a:pt x="764931" y="1189599"/>
                  <a:pt x="780757" y="1189599"/>
                </a:cubicBezTo>
                <a:cubicBezTo>
                  <a:pt x="799221" y="1189599"/>
                  <a:pt x="812410" y="1173773"/>
                  <a:pt x="812410" y="1157947"/>
                </a:cubicBezTo>
                <a:cubicBezTo>
                  <a:pt x="812410" y="1139483"/>
                  <a:pt x="796583" y="1126295"/>
                  <a:pt x="780757" y="1126295"/>
                </a:cubicBezTo>
                <a:cubicBezTo>
                  <a:pt x="764931" y="1126295"/>
                  <a:pt x="749104" y="1139483"/>
                  <a:pt x="749104" y="1157947"/>
                </a:cubicBezTo>
                <a:close/>
                <a:moveTo>
                  <a:pt x="187276" y="970670"/>
                </a:moveTo>
                <a:cubicBezTo>
                  <a:pt x="187276" y="989135"/>
                  <a:pt x="203103" y="1002323"/>
                  <a:pt x="218929" y="1002323"/>
                </a:cubicBezTo>
                <a:cubicBezTo>
                  <a:pt x="237392" y="1002323"/>
                  <a:pt x="250581" y="986497"/>
                  <a:pt x="250581" y="970670"/>
                </a:cubicBezTo>
                <a:cubicBezTo>
                  <a:pt x="250581" y="952207"/>
                  <a:pt x="234754" y="939018"/>
                  <a:pt x="218929" y="939018"/>
                </a:cubicBezTo>
                <a:cubicBezTo>
                  <a:pt x="200465" y="939018"/>
                  <a:pt x="187276" y="952207"/>
                  <a:pt x="187276" y="970670"/>
                </a:cubicBezTo>
                <a:close/>
                <a:moveTo>
                  <a:pt x="374553" y="970670"/>
                </a:moveTo>
                <a:cubicBezTo>
                  <a:pt x="374553" y="989135"/>
                  <a:pt x="390379" y="1002323"/>
                  <a:pt x="406204" y="1002323"/>
                </a:cubicBezTo>
                <a:cubicBezTo>
                  <a:pt x="424669" y="1002323"/>
                  <a:pt x="437857" y="986497"/>
                  <a:pt x="437857" y="970670"/>
                </a:cubicBezTo>
                <a:cubicBezTo>
                  <a:pt x="437857" y="952207"/>
                  <a:pt x="422031" y="939018"/>
                  <a:pt x="406204" y="939018"/>
                </a:cubicBezTo>
                <a:cubicBezTo>
                  <a:pt x="387741" y="939018"/>
                  <a:pt x="374553" y="952207"/>
                  <a:pt x="374553" y="970670"/>
                </a:cubicBezTo>
                <a:close/>
                <a:moveTo>
                  <a:pt x="561829" y="970670"/>
                </a:moveTo>
                <a:cubicBezTo>
                  <a:pt x="561829" y="989135"/>
                  <a:pt x="577654" y="1002323"/>
                  <a:pt x="593481" y="1002323"/>
                </a:cubicBezTo>
                <a:cubicBezTo>
                  <a:pt x="611945" y="1002323"/>
                  <a:pt x="625133" y="986497"/>
                  <a:pt x="625133" y="970670"/>
                </a:cubicBezTo>
                <a:cubicBezTo>
                  <a:pt x="625133" y="952207"/>
                  <a:pt x="609307" y="939018"/>
                  <a:pt x="593481" y="939018"/>
                </a:cubicBezTo>
                <a:cubicBezTo>
                  <a:pt x="575017" y="939018"/>
                  <a:pt x="561829" y="952207"/>
                  <a:pt x="561829" y="970670"/>
                </a:cubicBezTo>
                <a:close/>
                <a:moveTo>
                  <a:pt x="749104" y="970670"/>
                </a:moveTo>
                <a:cubicBezTo>
                  <a:pt x="749104" y="989135"/>
                  <a:pt x="764931" y="1002323"/>
                  <a:pt x="780757" y="1002323"/>
                </a:cubicBezTo>
                <a:cubicBezTo>
                  <a:pt x="799221" y="1002323"/>
                  <a:pt x="812410" y="986497"/>
                  <a:pt x="812410" y="970670"/>
                </a:cubicBezTo>
                <a:cubicBezTo>
                  <a:pt x="812410" y="952207"/>
                  <a:pt x="796583" y="939018"/>
                  <a:pt x="780757" y="939018"/>
                </a:cubicBezTo>
                <a:cubicBezTo>
                  <a:pt x="764931" y="939018"/>
                  <a:pt x="749104" y="952207"/>
                  <a:pt x="749104" y="970670"/>
                </a:cubicBezTo>
                <a:close/>
                <a:moveTo>
                  <a:pt x="187276" y="783395"/>
                </a:moveTo>
                <a:cubicBezTo>
                  <a:pt x="187276" y="801858"/>
                  <a:pt x="203103" y="815047"/>
                  <a:pt x="218929" y="815047"/>
                </a:cubicBezTo>
                <a:cubicBezTo>
                  <a:pt x="237392" y="815047"/>
                  <a:pt x="250581" y="799220"/>
                  <a:pt x="250581" y="783395"/>
                </a:cubicBezTo>
                <a:cubicBezTo>
                  <a:pt x="250581" y="764931"/>
                  <a:pt x="234754" y="751742"/>
                  <a:pt x="218929" y="751742"/>
                </a:cubicBezTo>
                <a:cubicBezTo>
                  <a:pt x="200465" y="751742"/>
                  <a:pt x="187276" y="764931"/>
                  <a:pt x="187276" y="783395"/>
                </a:cubicBezTo>
                <a:close/>
                <a:moveTo>
                  <a:pt x="374553" y="783395"/>
                </a:moveTo>
                <a:cubicBezTo>
                  <a:pt x="374553" y="801858"/>
                  <a:pt x="390379" y="815047"/>
                  <a:pt x="406204" y="815047"/>
                </a:cubicBezTo>
                <a:cubicBezTo>
                  <a:pt x="424669" y="815047"/>
                  <a:pt x="437857" y="799220"/>
                  <a:pt x="437857" y="783395"/>
                </a:cubicBezTo>
                <a:cubicBezTo>
                  <a:pt x="437857" y="764931"/>
                  <a:pt x="422031" y="751742"/>
                  <a:pt x="406204" y="751742"/>
                </a:cubicBezTo>
                <a:cubicBezTo>
                  <a:pt x="387741" y="751742"/>
                  <a:pt x="374553" y="764931"/>
                  <a:pt x="374553" y="783395"/>
                </a:cubicBezTo>
                <a:close/>
                <a:moveTo>
                  <a:pt x="561829" y="783395"/>
                </a:moveTo>
                <a:cubicBezTo>
                  <a:pt x="561829" y="801858"/>
                  <a:pt x="577654" y="815047"/>
                  <a:pt x="593481" y="815047"/>
                </a:cubicBezTo>
                <a:cubicBezTo>
                  <a:pt x="611945" y="815047"/>
                  <a:pt x="625133" y="799220"/>
                  <a:pt x="625133" y="783395"/>
                </a:cubicBezTo>
                <a:cubicBezTo>
                  <a:pt x="625133" y="764931"/>
                  <a:pt x="609307" y="751742"/>
                  <a:pt x="593481" y="751742"/>
                </a:cubicBezTo>
                <a:cubicBezTo>
                  <a:pt x="575017" y="751742"/>
                  <a:pt x="561829" y="764931"/>
                  <a:pt x="561829" y="783395"/>
                </a:cubicBezTo>
                <a:close/>
                <a:moveTo>
                  <a:pt x="749104" y="783395"/>
                </a:moveTo>
                <a:cubicBezTo>
                  <a:pt x="749104" y="801858"/>
                  <a:pt x="764931" y="815047"/>
                  <a:pt x="780757" y="815047"/>
                </a:cubicBezTo>
                <a:cubicBezTo>
                  <a:pt x="799221" y="815047"/>
                  <a:pt x="812410" y="799220"/>
                  <a:pt x="812410" y="783395"/>
                </a:cubicBezTo>
                <a:cubicBezTo>
                  <a:pt x="812410" y="764931"/>
                  <a:pt x="796583" y="751742"/>
                  <a:pt x="780757" y="751742"/>
                </a:cubicBezTo>
                <a:cubicBezTo>
                  <a:pt x="764931" y="751742"/>
                  <a:pt x="749104" y="764931"/>
                  <a:pt x="749104" y="783395"/>
                </a:cubicBezTo>
                <a:close/>
                <a:moveTo>
                  <a:pt x="187276" y="596118"/>
                </a:moveTo>
                <a:cubicBezTo>
                  <a:pt x="187276" y="614582"/>
                  <a:pt x="203103" y="627770"/>
                  <a:pt x="218929" y="627770"/>
                </a:cubicBezTo>
                <a:cubicBezTo>
                  <a:pt x="237392" y="627770"/>
                  <a:pt x="250581" y="611945"/>
                  <a:pt x="250581" y="596118"/>
                </a:cubicBezTo>
                <a:cubicBezTo>
                  <a:pt x="250581" y="580292"/>
                  <a:pt x="234754" y="564466"/>
                  <a:pt x="218929" y="564466"/>
                </a:cubicBezTo>
                <a:cubicBezTo>
                  <a:pt x="200465" y="561828"/>
                  <a:pt x="187276" y="577654"/>
                  <a:pt x="187276" y="596118"/>
                </a:cubicBezTo>
                <a:close/>
                <a:moveTo>
                  <a:pt x="374553" y="596118"/>
                </a:moveTo>
                <a:cubicBezTo>
                  <a:pt x="374553" y="614582"/>
                  <a:pt x="390379" y="627770"/>
                  <a:pt x="406204" y="627770"/>
                </a:cubicBezTo>
                <a:cubicBezTo>
                  <a:pt x="424669" y="627770"/>
                  <a:pt x="437857" y="611945"/>
                  <a:pt x="437857" y="596118"/>
                </a:cubicBezTo>
                <a:cubicBezTo>
                  <a:pt x="437857" y="580292"/>
                  <a:pt x="422031" y="564466"/>
                  <a:pt x="406204" y="564466"/>
                </a:cubicBezTo>
                <a:cubicBezTo>
                  <a:pt x="387741" y="561828"/>
                  <a:pt x="374553" y="577654"/>
                  <a:pt x="374553" y="596118"/>
                </a:cubicBezTo>
                <a:close/>
                <a:moveTo>
                  <a:pt x="561829" y="596118"/>
                </a:moveTo>
                <a:cubicBezTo>
                  <a:pt x="561829" y="614582"/>
                  <a:pt x="577654" y="627770"/>
                  <a:pt x="593481" y="627770"/>
                </a:cubicBezTo>
                <a:cubicBezTo>
                  <a:pt x="611945" y="627770"/>
                  <a:pt x="625133" y="611945"/>
                  <a:pt x="625133" y="596118"/>
                </a:cubicBezTo>
                <a:cubicBezTo>
                  <a:pt x="625133" y="580292"/>
                  <a:pt x="609307" y="564466"/>
                  <a:pt x="593481" y="564466"/>
                </a:cubicBezTo>
                <a:cubicBezTo>
                  <a:pt x="575017" y="561828"/>
                  <a:pt x="561829" y="577654"/>
                  <a:pt x="561829" y="596118"/>
                </a:cubicBezTo>
                <a:close/>
                <a:moveTo>
                  <a:pt x="749104" y="596118"/>
                </a:moveTo>
                <a:cubicBezTo>
                  <a:pt x="749104" y="614582"/>
                  <a:pt x="764931" y="627770"/>
                  <a:pt x="780757" y="627770"/>
                </a:cubicBezTo>
                <a:cubicBezTo>
                  <a:pt x="799221" y="627770"/>
                  <a:pt x="812410" y="611945"/>
                  <a:pt x="812410" y="596118"/>
                </a:cubicBezTo>
                <a:cubicBezTo>
                  <a:pt x="812410" y="580292"/>
                  <a:pt x="796583" y="564466"/>
                  <a:pt x="780757" y="564466"/>
                </a:cubicBezTo>
                <a:cubicBezTo>
                  <a:pt x="764931" y="561828"/>
                  <a:pt x="749104" y="577654"/>
                  <a:pt x="749104" y="596118"/>
                </a:cubicBezTo>
                <a:close/>
                <a:moveTo>
                  <a:pt x="187276" y="408842"/>
                </a:moveTo>
                <a:cubicBezTo>
                  <a:pt x="187276" y="427306"/>
                  <a:pt x="203103" y="440495"/>
                  <a:pt x="218929" y="440495"/>
                </a:cubicBezTo>
                <a:cubicBezTo>
                  <a:pt x="237392" y="440495"/>
                  <a:pt x="250581" y="424668"/>
                  <a:pt x="250581" y="408842"/>
                </a:cubicBezTo>
                <a:cubicBezTo>
                  <a:pt x="250581" y="390378"/>
                  <a:pt x="234754" y="377190"/>
                  <a:pt x="218929" y="377190"/>
                </a:cubicBezTo>
                <a:cubicBezTo>
                  <a:pt x="200465" y="374552"/>
                  <a:pt x="187276" y="390378"/>
                  <a:pt x="187276" y="408842"/>
                </a:cubicBezTo>
                <a:close/>
                <a:moveTo>
                  <a:pt x="374553" y="408842"/>
                </a:moveTo>
                <a:cubicBezTo>
                  <a:pt x="374553" y="427306"/>
                  <a:pt x="390379" y="440495"/>
                  <a:pt x="406204" y="440495"/>
                </a:cubicBezTo>
                <a:cubicBezTo>
                  <a:pt x="424669" y="440495"/>
                  <a:pt x="437857" y="424668"/>
                  <a:pt x="437857" y="408842"/>
                </a:cubicBezTo>
                <a:cubicBezTo>
                  <a:pt x="437857" y="390378"/>
                  <a:pt x="422031" y="377190"/>
                  <a:pt x="406204" y="377190"/>
                </a:cubicBezTo>
                <a:cubicBezTo>
                  <a:pt x="387741" y="374552"/>
                  <a:pt x="374553" y="390378"/>
                  <a:pt x="374553" y="408842"/>
                </a:cubicBezTo>
                <a:close/>
                <a:moveTo>
                  <a:pt x="561829" y="408842"/>
                </a:moveTo>
                <a:cubicBezTo>
                  <a:pt x="561829" y="427306"/>
                  <a:pt x="577654" y="440495"/>
                  <a:pt x="593481" y="440495"/>
                </a:cubicBezTo>
                <a:cubicBezTo>
                  <a:pt x="611945" y="440495"/>
                  <a:pt x="625133" y="424668"/>
                  <a:pt x="625133" y="408842"/>
                </a:cubicBezTo>
                <a:cubicBezTo>
                  <a:pt x="625133" y="390378"/>
                  <a:pt x="609307" y="377190"/>
                  <a:pt x="593481" y="377190"/>
                </a:cubicBezTo>
                <a:cubicBezTo>
                  <a:pt x="575017" y="374552"/>
                  <a:pt x="561829" y="390378"/>
                  <a:pt x="561829" y="408842"/>
                </a:cubicBezTo>
                <a:close/>
                <a:moveTo>
                  <a:pt x="749104" y="408842"/>
                </a:moveTo>
                <a:cubicBezTo>
                  <a:pt x="749104" y="427306"/>
                  <a:pt x="764931" y="440495"/>
                  <a:pt x="780757" y="440495"/>
                </a:cubicBezTo>
                <a:cubicBezTo>
                  <a:pt x="799221" y="440495"/>
                  <a:pt x="812410" y="424668"/>
                  <a:pt x="812410" y="408842"/>
                </a:cubicBezTo>
                <a:cubicBezTo>
                  <a:pt x="812410" y="390378"/>
                  <a:pt x="796583" y="377190"/>
                  <a:pt x="780757" y="377190"/>
                </a:cubicBezTo>
                <a:cubicBezTo>
                  <a:pt x="764931" y="374552"/>
                  <a:pt x="749104" y="390378"/>
                  <a:pt x="749104" y="408842"/>
                </a:cubicBezTo>
                <a:close/>
                <a:moveTo>
                  <a:pt x="187276" y="218928"/>
                </a:moveTo>
                <a:cubicBezTo>
                  <a:pt x="187276" y="237392"/>
                  <a:pt x="203103" y="250581"/>
                  <a:pt x="218929" y="250581"/>
                </a:cubicBezTo>
                <a:cubicBezTo>
                  <a:pt x="237392" y="250581"/>
                  <a:pt x="250581" y="234754"/>
                  <a:pt x="250581" y="218928"/>
                </a:cubicBezTo>
                <a:cubicBezTo>
                  <a:pt x="250581" y="200464"/>
                  <a:pt x="234754" y="187276"/>
                  <a:pt x="218929" y="187276"/>
                </a:cubicBezTo>
                <a:cubicBezTo>
                  <a:pt x="200465" y="187276"/>
                  <a:pt x="187276" y="203102"/>
                  <a:pt x="187276" y="218928"/>
                </a:cubicBezTo>
                <a:close/>
                <a:moveTo>
                  <a:pt x="374553" y="218928"/>
                </a:moveTo>
                <a:cubicBezTo>
                  <a:pt x="374553" y="237392"/>
                  <a:pt x="390379" y="250581"/>
                  <a:pt x="406204" y="250581"/>
                </a:cubicBezTo>
                <a:cubicBezTo>
                  <a:pt x="424669" y="250581"/>
                  <a:pt x="437857" y="234754"/>
                  <a:pt x="437857" y="218928"/>
                </a:cubicBezTo>
                <a:cubicBezTo>
                  <a:pt x="437857" y="200464"/>
                  <a:pt x="422031" y="187276"/>
                  <a:pt x="406204" y="187276"/>
                </a:cubicBezTo>
                <a:cubicBezTo>
                  <a:pt x="387741" y="187276"/>
                  <a:pt x="374553" y="203102"/>
                  <a:pt x="374553" y="218928"/>
                </a:cubicBezTo>
                <a:close/>
                <a:moveTo>
                  <a:pt x="561829" y="218928"/>
                </a:moveTo>
                <a:cubicBezTo>
                  <a:pt x="561829" y="237392"/>
                  <a:pt x="577654" y="250581"/>
                  <a:pt x="593481" y="250581"/>
                </a:cubicBezTo>
                <a:cubicBezTo>
                  <a:pt x="611945" y="250581"/>
                  <a:pt x="625133" y="234754"/>
                  <a:pt x="625133" y="218928"/>
                </a:cubicBezTo>
                <a:cubicBezTo>
                  <a:pt x="625133" y="200464"/>
                  <a:pt x="609307" y="187276"/>
                  <a:pt x="593481" y="187276"/>
                </a:cubicBezTo>
                <a:cubicBezTo>
                  <a:pt x="575017" y="187276"/>
                  <a:pt x="561829" y="203102"/>
                  <a:pt x="561829" y="218928"/>
                </a:cubicBezTo>
                <a:close/>
                <a:moveTo>
                  <a:pt x="749104" y="218928"/>
                </a:moveTo>
                <a:cubicBezTo>
                  <a:pt x="749104" y="237392"/>
                  <a:pt x="764931" y="250581"/>
                  <a:pt x="780757" y="250581"/>
                </a:cubicBezTo>
                <a:cubicBezTo>
                  <a:pt x="799221" y="250581"/>
                  <a:pt x="812410" y="234754"/>
                  <a:pt x="812410" y="218928"/>
                </a:cubicBezTo>
                <a:cubicBezTo>
                  <a:pt x="812410" y="200464"/>
                  <a:pt x="796583" y="187276"/>
                  <a:pt x="780757" y="187276"/>
                </a:cubicBezTo>
                <a:cubicBezTo>
                  <a:pt x="764931" y="187276"/>
                  <a:pt x="749104" y="203102"/>
                  <a:pt x="749104" y="218928"/>
                </a:cubicBezTo>
                <a:close/>
                <a:moveTo>
                  <a:pt x="187276" y="31652"/>
                </a:moveTo>
                <a:cubicBezTo>
                  <a:pt x="187276" y="50116"/>
                  <a:pt x="203103" y="63304"/>
                  <a:pt x="218929" y="63304"/>
                </a:cubicBezTo>
                <a:cubicBezTo>
                  <a:pt x="237392" y="63304"/>
                  <a:pt x="250581" y="47478"/>
                  <a:pt x="250581" y="31652"/>
                </a:cubicBezTo>
                <a:cubicBezTo>
                  <a:pt x="250581" y="15826"/>
                  <a:pt x="234754" y="0"/>
                  <a:pt x="218929" y="0"/>
                </a:cubicBezTo>
                <a:cubicBezTo>
                  <a:pt x="200465" y="0"/>
                  <a:pt x="187276" y="15826"/>
                  <a:pt x="187276" y="31652"/>
                </a:cubicBezTo>
                <a:close/>
                <a:moveTo>
                  <a:pt x="374553" y="31652"/>
                </a:moveTo>
                <a:cubicBezTo>
                  <a:pt x="374553" y="50116"/>
                  <a:pt x="390379" y="63304"/>
                  <a:pt x="406204" y="63304"/>
                </a:cubicBezTo>
                <a:cubicBezTo>
                  <a:pt x="424669" y="63304"/>
                  <a:pt x="437857" y="47478"/>
                  <a:pt x="437857" y="31652"/>
                </a:cubicBezTo>
                <a:cubicBezTo>
                  <a:pt x="437857" y="15826"/>
                  <a:pt x="422031" y="0"/>
                  <a:pt x="406204" y="0"/>
                </a:cubicBezTo>
                <a:cubicBezTo>
                  <a:pt x="387741" y="0"/>
                  <a:pt x="374553" y="15826"/>
                  <a:pt x="374553" y="31652"/>
                </a:cubicBezTo>
                <a:close/>
                <a:moveTo>
                  <a:pt x="561829" y="31652"/>
                </a:moveTo>
                <a:cubicBezTo>
                  <a:pt x="561829" y="50116"/>
                  <a:pt x="577654" y="63304"/>
                  <a:pt x="593481" y="63304"/>
                </a:cubicBezTo>
                <a:cubicBezTo>
                  <a:pt x="611945" y="63304"/>
                  <a:pt x="625133" y="47478"/>
                  <a:pt x="625133" y="31652"/>
                </a:cubicBezTo>
                <a:cubicBezTo>
                  <a:pt x="625133" y="15826"/>
                  <a:pt x="609307" y="0"/>
                  <a:pt x="593481" y="0"/>
                </a:cubicBezTo>
                <a:cubicBezTo>
                  <a:pt x="575017" y="0"/>
                  <a:pt x="561829" y="15826"/>
                  <a:pt x="561829" y="31652"/>
                </a:cubicBezTo>
                <a:close/>
                <a:moveTo>
                  <a:pt x="749104" y="31652"/>
                </a:moveTo>
                <a:cubicBezTo>
                  <a:pt x="749104" y="50116"/>
                  <a:pt x="764931" y="63304"/>
                  <a:pt x="780757" y="63304"/>
                </a:cubicBezTo>
                <a:cubicBezTo>
                  <a:pt x="799221" y="63304"/>
                  <a:pt x="812410" y="47478"/>
                  <a:pt x="812410" y="31652"/>
                </a:cubicBezTo>
                <a:cubicBezTo>
                  <a:pt x="812410" y="15826"/>
                  <a:pt x="796583" y="0"/>
                  <a:pt x="780757" y="0"/>
                </a:cubicBezTo>
                <a:cubicBezTo>
                  <a:pt x="764931" y="0"/>
                  <a:pt x="749104" y="15826"/>
                  <a:pt x="749104" y="31652"/>
                </a:cubicBezTo>
                <a:close/>
                <a:moveTo>
                  <a:pt x="31653" y="1379513"/>
                </a:moveTo>
                <a:cubicBezTo>
                  <a:pt x="50116" y="1379513"/>
                  <a:pt x="63304" y="1363687"/>
                  <a:pt x="63304" y="1347861"/>
                </a:cubicBezTo>
                <a:cubicBezTo>
                  <a:pt x="63304" y="1329397"/>
                  <a:pt x="47479" y="1316208"/>
                  <a:pt x="31653" y="1316208"/>
                </a:cubicBezTo>
                <a:cubicBezTo>
                  <a:pt x="13188" y="1316208"/>
                  <a:pt x="0" y="1332035"/>
                  <a:pt x="0" y="1347861"/>
                </a:cubicBezTo>
                <a:cubicBezTo>
                  <a:pt x="0" y="1363687"/>
                  <a:pt x="13188" y="1379513"/>
                  <a:pt x="31653" y="1379513"/>
                </a:cubicBezTo>
                <a:close/>
                <a:moveTo>
                  <a:pt x="31653" y="1189599"/>
                </a:moveTo>
                <a:cubicBezTo>
                  <a:pt x="50116" y="1189599"/>
                  <a:pt x="63304" y="1173773"/>
                  <a:pt x="63304" y="1157947"/>
                </a:cubicBezTo>
                <a:cubicBezTo>
                  <a:pt x="63304" y="1139483"/>
                  <a:pt x="47479" y="1126295"/>
                  <a:pt x="31653" y="1126295"/>
                </a:cubicBezTo>
                <a:cubicBezTo>
                  <a:pt x="13188" y="1126295"/>
                  <a:pt x="0" y="1142121"/>
                  <a:pt x="0" y="1157947"/>
                </a:cubicBezTo>
                <a:cubicBezTo>
                  <a:pt x="0" y="1176411"/>
                  <a:pt x="13188" y="1189599"/>
                  <a:pt x="31653" y="1189599"/>
                </a:cubicBezTo>
                <a:close/>
                <a:moveTo>
                  <a:pt x="31653" y="1002323"/>
                </a:moveTo>
                <a:cubicBezTo>
                  <a:pt x="50116" y="1002323"/>
                  <a:pt x="63304" y="986497"/>
                  <a:pt x="63304" y="970670"/>
                </a:cubicBezTo>
                <a:cubicBezTo>
                  <a:pt x="63304" y="952207"/>
                  <a:pt x="47479" y="939018"/>
                  <a:pt x="31653" y="939018"/>
                </a:cubicBezTo>
                <a:cubicBezTo>
                  <a:pt x="13188" y="939018"/>
                  <a:pt x="0" y="954845"/>
                  <a:pt x="0" y="970670"/>
                </a:cubicBezTo>
                <a:cubicBezTo>
                  <a:pt x="0" y="989135"/>
                  <a:pt x="13188" y="1002323"/>
                  <a:pt x="31653" y="1002323"/>
                </a:cubicBezTo>
                <a:close/>
                <a:moveTo>
                  <a:pt x="31653" y="815047"/>
                </a:moveTo>
                <a:cubicBezTo>
                  <a:pt x="50116" y="815047"/>
                  <a:pt x="63304" y="799220"/>
                  <a:pt x="63304" y="783395"/>
                </a:cubicBezTo>
                <a:cubicBezTo>
                  <a:pt x="63304" y="764931"/>
                  <a:pt x="47479" y="751742"/>
                  <a:pt x="31653" y="751742"/>
                </a:cubicBezTo>
                <a:cubicBezTo>
                  <a:pt x="13188" y="751742"/>
                  <a:pt x="0" y="767568"/>
                  <a:pt x="0" y="783395"/>
                </a:cubicBezTo>
                <a:cubicBezTo>
                  <a:pt x="0" y="801858"/>
                  <a:pt x="13188" y="815047"/>
                  <a:pt x="31653" y="815047"/>
                </a:cubicBezTo>
                <a:close/>
                <a:moveTo>
                  <a:pt x="31653" y="627770"/>
                </a:moveTo>
                <a:cubicBezTo>
                  <a:pt x="50116" y="627770"/>
                  <a:pt x="63304" y="611945"/>
                  <a:pt x="63304" y="596118"/>
                </a:cubicBezTo>
                <a:cubicBezTo>
                  <a:pt x="63304" y="580292"/>
                  <a:pt x="47479" y="564466"/>
                  <a:pt x="31653" y="564466"/>
                </a:cubicBezTo>
                <a:cubicBezTo>
                  <a:pt x="13188" y="564466"/>
                  <a:pt x="0" y="580292"/>
                  <a:pt x="0" y="596118"/>
                </a:cubicBezTo>
                <a:cubicBezTo>
                  <a:pt x="0" y="611945"/>
                  <a:pt x="13188" y="627770"/>
                  <a:pt x="31653" y="627770"/>
                </a:cubicBezTo>
                <a:close/>
                <a:moveTo>
                  <a:pt x="31653" y="440495"/>
                </a:moveTo>
                <a:cubicBezTo>
                  <a:pt x="50116" y="440495"/>
                  <a:pt x="63304" y="424668"/>
                  <a:pt x="63304" y="408842"/>
                </a:cubicBezTo>
                <a:cubicBezTo>
                  <a:pt x="63304" y="390378"/>
                  <a:pt x="47479" y="377190"/>
                  <a:pt x="31653" y="377190"/>
                </a:cubicBezTo>
                <a:cubicBezTo>
                  <a:pt x="13188" y="377190"/>
                  <a:pt x="0" y="393016"/>
                  <a:pt x="0" y="408842"/>
                </a:cubicBezTo>
                <a:cubicBezTo>
                  <a:pt x="0" y="424668"/>
                  <a:pt x="13188" y="440495"/>
                  <a:pt x="31653" y="440495"/>
                </a:cubicBezTo>
                <a:close/>
                <a:moveTo>
                  <a:pt x="31653" y="253218"/>
                </a:moveTo>
                <a:cubicBezTo>
                  <a:pt x="50116" y="253218"/>
                  <a:pt x="63304" y="237392"/>
                  <a:pt x="63304" y="221566"/>
                </a:cubicBezTo>
                <a:cubicBezTo>
                  <a:pt x="63304" y="203102"/>
                  <a:pt x="47479" y="189914"/>
                  <a:pt x="31653" y="189914"/>
                </a:cubicBezTo>
                <a:cubicBezTo>
                  <a:pt x="13188" y="189914"/>
                  <a:pt x="0" y="205740"/>
                  <a:pt x="0" y="221566"/>
                </a:cubicBezTo>
                <a:cubicBezTo>
                  <a:pt x="0" y="237392"/>
                  <a:pt x="13188" y="253218"/>
                  <a:pt x="31653" y="253218"/>
                </a:cubicBezTo>
                <a:close/>
                <a:moveTo>
                  <a:pt x="31653" y="65942"/>
                </a:moveTo>
                <a:cubicBezTo>
                  <a:pt x="50116" y="65942"/>
                  <a:pt x="63304" y="50116"/>
                  <a:pt x="63304" y="34290"/>
                </a:cubicBezTo>
                <a:cubicBezTo>
                  <a:pt x="63304" y="18464"/>
                  <a:pt x="47479" y="2637"/>
                  <a:pt x="31653" y="2637"/>
                </a:cubicBezTo>
                <a:cubicBezTo>
                  <a:pt x="13188" y="2637"/>
                  <a:pt x="0" y="18464"/>
                  <a:pt x="0" y="34290"/>
                </a:cubicBezTo>
                <a:cubicBezTo>
                  <a:pt x="0" y="50116"/>
                  <a:pt x="13188" y="65942"/>
                  <a:pt x="31653" y="6594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2700000" scaled="0"/>
          </a:gradFill>
          <a:ln w="26366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89030" y="-12700"/>
            <a:ext cx="1136003" cy="1143000"/>
          </a:xfrm>
          <a:custGeom>
            <a:avLst/>
            <a:gdLst>
              <a:gd name="connsiteX0" fmla="*/ 2393599 w 2484463"/>
              <a:gd name="connsiteY0" fmla="*/ 1454 h 2444263"/>
              <a:gd name="connsiteX1" fmla="*/ 2393599 w 2484463"/>
              <a:gd name="connsiteY1" fmla="*/ -127 h 2444263"/>
              <a:gd name="connsiteX2" fmla="*/ 90786 w 2484463"/>
              <a:gd name="connsiteY2" fmla="*/ -127 h 2444263"/>
              <a:gd name="connsiteX3" fmla="*/ 90786 w 2484463"/>
              <a:gd name="connsiteY3" fmla="*/ 1454 h 2444263"/>
              <a:gd name="connsiteX4" fmla="*/ -39 w 2484463"/>
              <a:gd name="connsiteY4" fmla="*/ 24640 h 2444263"/>
              <a:gd name="connsiteX5" fmla="*/ 59056 w 2484463"/>
              <a:gd name="connsiteY5" fmla="*/ 72029 h 2444263"/>
              <a:gd name="connsiteX6" fmla="*/ 90786 w 2484463"/>
              <a:gd name="connsiteY6" fmla="*/ 158601 h 2444263"/>
              <a:gd name="connsiteX7" fmla="*/ 90786 w 2484463"/>
              <a:gd name="connsiteY7" fmla="*/ 158601 h 2444263"/>
              <a:gd name="connsiteX8" fmla="*/ 106934 w 2484463"/>
              <a:gd name="connsiteY8" fmla="*/ 1840166 h 2444263"/>
              <a:gd name="connsiteX9" fmla="*/ 109456 w 2484463"/>
              <a:gd name="connsiteY9" fmla="*/ 1851834 h 2444263"/>
              <a:gd name="connsiteX10" fmla="*/ 851339 w 2484463"/>
              <a:gd name="connsiteY10" fmla="*/ 2444137 h 2444263"/>
              <a:gd name="connsiteX11" fmla="*/ 1633046 w 2484463"/>
              <a:gd name="connsiteY11" fmla="*/ 2444137 h 2444263"/>
              <a:gd name="connsiteX12" fmla="*/ 2374930 w 2484463"/>
              <a:gd name="connsiteY12" fmla="*/ 1851797 h 2444263"/>
              <a:gd name="connsiteX13" fmla="*/ 2377414 w 2484463"/>
              <a:gd name="connsiteY13" fmla="*/ 1840166 h 2444263"/>
              <a:gd name="connsiteX14" fmla="*/ 2393599 w 2484463"/>
              <a:gd name="connsiteY14" fmla="*/ 158601 h 2444263"/>
              <a:gd name="connsiteX15" fmla="*/ 2393599 w 2484463"/>
              <a:gd name="connsiteY15" fmla="*/ 158601 h 2444263"/>
              <a:gd name="connsiteX16" fmla="*/ 2425330 w 2484463"/>
              <a:gd name="connsiteY16" fmla="*/ 72029 h 2444263"/>
              <a:gd name="connsiteX17" fmla="*/ 2484424 w 2484463"/>
              <a:gd name="connsiteY17" fmla="*/ 24640 h 2444263"/>
              <a:gd name="connsiteX18" fmla="*/ 2393599 w 2484463"/>
              <a:gd name="connsiteY18" fmla="*/ 1454 h 2444263"/>
            </a:gdLst>
            <a:ahLst/>
            <a:cxnLst/>
            <a:rect l="l" t="t" r="r" b="b"/>
            <a:pathLst>
              <a:path w="2484463" h="2444263">
                <a:moveTo>
                  <a:pt x="2393599" y="1454"/>
                </a:moveTo>
                <a:lnTo>
                  <a:pt x="2393599" y="-127"/>
                </a:lnTo>
                <a:lnTo>
                  <a:pt x="90786" y="-127"/>
                </a:lnTo>
                <a:lnTo>
                  <a:pt x="90786" y="1454"/>
                </a:lnTo>
                <a:cubicBezTo>
                  <a:pt x="59508" y="4578"/>
                  <a:pt x="28906" y="12407"/>
                  <a:pt x="-39" y="24640"/>
                </a:cubicBezTo>
                <a:cubicBezTo>
                  <a:pt x="22395" y="36685"/>
                  <a:pt x="42419" y="52757"/>
                  <a:pt x="59056" y="72029"/>
                </a:cubicBezTo>
                <a:cubicBezTo>
                  <a:pt x="79683" y="96156"/>
                  <a:pt x="90937" y="126870"/>
                  <a:pt x="90786" y="158601"/>
                </a:cubicBezTo>
                <a:lnTo>
                  <a:pt x="90786" y="158601"/>
                </a:lnTo>
                <a:cubicBezTo>
                  <a:pt x="90786" y="212276"/>
                  <a:pt x="96357" y="1789653"/>
                  <a:pt x="106934" y="1840166"/>
                </a:cubicBezTo>
                <a:cubicBezTo>
                  <a:pt x="107724" y="1843930"/>
                  <a:pt x="108590" y="1847957"/>
                  <a:pt x="109456" y="1851834"/>
                </a:cubicBezTo>
                <a:cubicBezTo>
                  <a:pt x="186015" y="2190933"/>
                  <a:pt x="489092" y="2444137"/>
                  <a:pt x="851339" y="2444137"/>
                </a:cubicBezTo>
                <a:lnTo>
                  <a:pt x="1633046" y="2444137"/>
                </a:lnTo>
                <a:cubicBezTo>
                  <a:pt x="1995293" y="2444137"/>
                  <a:pt x="2298408" y="2190895"/>
                  <a:pt x="2374930" y="1851797"/>
                </a:cubicBezTo>
                <a:cubicBezTo>
                  <a:pt x="2375796" y="1848033"/>
                  <a:pt x="2376661" y="1844043"/>
                  <a:pt x="2377414" y="1840166"/>
                </a:cubicBezTo>
                <a:cubicBezTo>
                  <a:pt x="2388028" y="1789653"/>
                  <a:pt x="2393599" y="212276"/>
                  <a:pt x="2393599" y="158601"/>
                </a:cubicBezTo>
                <a:lnTo>
                  <a:pt x="2393599" y="158601"/>
                </a:lnTo>
                <a:cubicBezTo>
                  <a:pt x="2393448" y="126870"/>
                  <a:pt x="2404703" y="96156"/>
                  <a:pt x="2425330" y="72029"/>
                </a:cubicBezTo>
                <a:cubicBezTo>
                  <a:pt x="2441966" y="52757"/>
                  <a:pt x="2461991" y="36685"/>
                  <a:pt x="2484424" y="24640"/>
                </a:cubicBezTo>
                <a:cubicBezTo>
                  <a:pt x="2455479" y="12370"/>
                  <a:pt x="2424878" y="4578"/>
                  <a:pt x="2393599" y="145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388223" y="203164"/>
            <a:ext cx="737616" cy="737616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18853245">
            <a:off x="806552" y="469786"/>
            <a:ext cx="178714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18853245">
            <a:off x="804915" y="472351"/>
            <a:ext cx="173734" cy="173734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18853245" flipH="1">
            <a:off x="667675" y="609475"/>
            <a:ext cx="178713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18853245" flipH="1">
            <a:off x="670024" y="607943"/>
            <a:ext cx="173734" cy="173734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18853245" flipV="1">
            <a:off x="667674" y="330096"/>
            <a:ext cx="178714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18853245" flipV="1">
            <a:off x="670164" y="336815"/>
            <a:ext cx="173734" cy="173733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18853245" flipH="1" flipV="1">
            <a:off x="528797" y="469786"/>
            <a:ext cx="178713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18853245" flipH="1" flipV="1">
            <a:off x="535414" y="472407"/>
            <a:ext cx="173734" cy="173733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6381851" y="3289547"/>
            <a:ext cx="5241053" cy="2810392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0" rIns="0" bIns="0"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2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Prosedur</a:t>
            </a:r>
            <a:r>
              <a:rPr kumimoji="1" lang="en-US" altLang="zh-CN" sz="22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pengusulan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bantuan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ternak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.
Program- program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prioritas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Dinas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
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Perkembangan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klaster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SISKA.
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Dokumen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investasi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peternakan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sapi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.
DLL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selalu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diperbaharui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sesuai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kebutuhan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masyarakat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peternak</a:t>
            </a:r>
            <a:r>
              <a:rPr kumimoji="1" lang="en-US" altLang="zh-CN" sz="2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.</a:t>
            </a:r>
            <a:endParaRPr kumimoji="1" lang="zh-CN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16200000" flipH="1">
            <a:off x="198465" y="623476"/>
            <a:ext cx="540562" cy="937497"/>
          </a:xfrm>
          <a:custGeom>
            <a:avLst/>
            <a:gdLst>
              <a:gd name="connsiteX0" fmla="*/ 0 w 812409"/>
              <a:gd name="connsiteY0" fmla="*/ 1532499 h 1564151"/>
              <a:gd name="connsiteX1" fmla="*/ 31653 w 812409"/>
              <a:gd name="connsiteY1" fmla="*/ 1564151 h 1564151"/>
              <a:gd name="connsiteX2" fmla="*/ 63304 w 812409"/>
              <a:gd name="connsiteY2" fmla="*/ 1532499 h 1564151"/>
              <a:gd name="connsiteX3" fmla="*/ 31653 w 812409"/>
              <a:gd name="connsiteY3" fmla="*/ 1500847 h 1564151"/>
              <a:gd name="connsiteX4" fmla="*/ 0 w 812409"/>
              <a:gd name="connsiteY4" fmla="*/ 1532499 h 1564151"/>
              <a:gd name="connsiteX5" fmla="*/ 187276 w 812409"/>
              <a:gd name="connsiteY5" fmla="*/ 1532499 h 1564151"/>
              <a:gd name="connsiteX6" fmla="*/ 218929 w 812409"/>
              <a:gd name="connsiteY6" fmla="*/ 1564151 h 1564151"/>
              <a:gd name="connsiteX7" fmla="*/ 250581 w 812409"/>
              <a:gd name="connsiteY7" fmla="*/ 1532499 h 1564151"/>
              <a:gd name="connsiteX8" fmla="*/ 218929 w 812409"/>
              <a:gd name="connsiteY8" fmla="*/ 1500847 h 1564151"/>
              <a:gd name="connsiteX9" fmla="*/ 187276 w 812409"/>
              <a:gd name="connsiteY9" fmla="*/ 1532499 h 1564151"/>
              <a:gd name="connsiteX10" fmla="*/ 374553 w 812409"/>
              <a:gd name="connsiteY10" fmla="*/ 1532499 h 1564151"/>
              <a:gd name="connsiteX11" fmla="*/ 406204 w 812409"/>
              <a:gd name="connsiteY11" fmla="*/ 1564151 h 1564151"/>
              <a:gd name="connsiteX12" fmla="*/ 437857 w 812409"/>
              <a:gd name="connsiteY12" fmla="*/ 1532499 h 1564151"/>
              <a:gd name="connsiteX13" fmla="*/ 406204 w 812409"/>
              <a:gd name="connsiteY13" fmla="*/ 1500847 h 1564151"/>
              <a:gd name="connsiteX14" fmla="*/ 374553 w 812409"/>
              <a:gd name="connsiteY14" fmla="*/ 1532499 h 1564151"/>
              <a:gd name="connsiteX15" fmla="*/ 561829 w 812409"/>
              <a:gd name="connsiteY15" fmla="*/ 1532499 h 1564151"/>
              <a:gd name="connsiteX16" fmla="*/ 593481 w 812409"/>
              <a:gd name="connsiteY16" fmla="*/ 1564151 h 1564151"/>
              <a:gd name="connsiteX17" fmla="*/ 625133 w 812409"/>
              <a:gd name="connsiteY17" fmla="*/ 1532499 h 1564151"/>
              <a:gd name="connsiteX18" fmla="*/ 593481 w 812409"/>
              <a:gd name="connsiteY18" fmla="*/ 1500847 h 1564151"/>
              <a:gd name="connsiteX19" fmla="*/ 561829 w 812409"/>
              <a:gd name="connsiteY19" fmla="*/ 1532499 h 1564151"/>
              <a:gd name="connsiteX20" fmla="*/ 749104 w 812409"/>
              <a:gd name="connsiteY20" fmla="*/ 1532499 h 1564151"/>
              <a:gd name="connsiteX21" fmla="*/ 780757 w 812409"/>
              <a:gd name="connsiteY21" fmla="*/ 1564151 h 1564151"/>
              <a:gd name="connsiteX22" fmla="*/ 812410 w 812409"/>
              <a:gd name="connsiteY22" fmla="*/ 1532499 h 1564151"/>
              <a:gd name="connsiteX23" fmla="*/ 780757 w 812409"/>
              <a:gd name="connsiteY23" fmla="*/ 1500847 h 1564151"/>
              <a:gd name="connsiteX24" fmla="*/ 749104 w 812409"/>
              <a:gd name="connsiteY24" fmla="*/ 1532499 h 1564151"/>
              <a:gd name="connsiteX25" fmla="*/ 187276 w 812409"/>
              <a:gd name="connsiteY25" fmla="*/ 1345223 h 1564151"/>
              <a:gd name="connsiteX26" fmla="*/ 218929 w 812409"/>
              <a:gd name="connsiteY26" fmla="*/ 1376875 h 1564151"/>
              <a:gd name="connsiteX27" fmla="*/ 250581 w 812409"/>
              <a:gd name="connsiteY27" fmla="*/ 1345223 h 1564151"/>
              <a:gd name="connsiteX28" fmla="*/ 218929 w 812409"/>
              <a:gd name="connsiteY28" fmla="*/ 1313571 h 1564151"/>
              <a:gd name="connsiteX29" fmla="*/ 187276 w 812409"/>
              <a:gd name="connsiteY29" fmla="*/ 1345223 h 1564151"/>
              <a:gd name="connsiteX30" fmla="*/ 374553 w 812409"/>
              <a:gd name="connsiteY30" fmla="*/ 1345223 h 1564151"/>
              <a:gd name="connsiteX31" fmla="*/ 406204 w 812409"/>
              <a:gd name="connsiteY31" fmla="*/ 1376875 h 1564151"/>
              <a:gd name="connsiteX32" fmla="*/ 437857 w 812409"/>
              <a:gd name="connsiteY32" fmla="*/ 1345223 h 1564151"/>
              <a:gd name="connsiteX33" fmla="*/ 406204 w 812409"/>
              <a:gd name="connsiteY33" fmla="*/ 1313571 h 1564151"/>
              <a:gd name="connsiteX34" fmla="*/ 374553 w 812409"/>
              <a:gd name="connsiteY34" fmla="*/ 1345223 h 1564151"/>
              <a:gd name="connsiteX35" fmla="*/ 561829 w 812409"/>
              <a:gd name="connsiteY35" fmla="*/ 1345223 h 1564151"/>
              <a:gd name="connsiteX36" fmla="*/ 593481 w 812409"/>
              <a:gd name="connsiteY36" fmla="*/ 1376875 h 1564151"/>
              <a:gd name="connsiteX37" fmla="*/ 625133 w 812409"/>
              <a:gd name="connsiteY37" fmla="*/ 1345223 h 1564151"/>
              <a:gd name="connsiteX38" fmla="*/ 593481 w 812409"/>
              <a:gd name="connsiteY38" fmla="*/ 1313571 h 1564151"/>
              <a:gd name="connsiteX39" fmla="*/ 561829 w 812409"/>
              <a:gd name="connsiteY39" fmla="*/ 1345223 h 1564151"/>
              <a:gd name="connsiteX40" fmla="*/ 749104 w 812409"/>
              <a:gd name="connsiteY40" fmla="*/ 1345223 h 1564151"/>
              <a:gd name="connsiteX41" fmla="*/ 780757 w 812409"/>
              <a:gd name="connsiteY41" fmla="*/ 1376875 h 1564151"/>
              <a:gd name="connsiteX42" fmla="*/ 812410 w 812409"/>
              <a:gd name="connsiteY42" fmla="*/ 1345223 h 1564151"/>
              <a:gd name="connsiteX43" fmla="*/ 780757 w 812409"/>
              <a:gd name="connsiteY43" fmla="*/ 1313571 h 1564151"/>
              <a:gd name="connsiteX44" fmla="*/ 749104 w 812409"/>
              <a:gd name="connsiteY44" fmla="*/ 1345223 h 1564151"/>
              <a:gd name="connsiteX45" fmla="*/ 187276 w 812409"/>
              <a:gd name="connsiteY45" fmla="*/ 1157947 h 1564151"/>
              <a:gd name="connsiteX46" fmla="*/ 218929 w 812409"/>
              <a:gd name="connsiteY46" fmla="*/ 1189599 h 1564151"/>
              <a:gd name="connsiteX47" fmla="*/ 250581 w 812409"/>
              <a:gd name="connsiteY47" fmla="*/ 1157947 h 1564151"/>
              <a:gd name="connsiteX48" fmla="*/ 218929 w 812409"/>
              <a:gd name="connsiteY48" fmla="*/ 1126295 h 1564151"/>
              <a:gd name="connsiteX49" fmla="*/ 187276 w 812409"/>
              <a:gd name="connsiteY49" fmla="*/ 1157947 h 1564151"/>
              <a:gd name="connsiteX50" fmla="*/ 374553 w 812409"/>
              <a:gd name="connsiteY50" fmla="*/ 1157947 h 1564151"/>
              <a:gd name="connsiteX51" fmla="*/ 406204 w 812409"/>
              <a:gd name="connsiteY51" fmla="*/ 1189599 h 1564151"/>
              <a:gd name="connsiteX52" fmla="*/ 437857 w 812409"/>
              <a:gd name="connsiteY52" fmla="*/ 1157947 h 1564151"/>
              <a:gd name="connsiteX53" fmla="*/ 406204 w 812409"/>
              <a:gd name="connsiteY53" fmla="*/ 1126295 h 1564151"/>
              <a:gd name="connsiteX54" fmla="*/ 374553 w 812409"/>
              <a:gd name="connsiteY54" fmla="*/ 1157947 h 1564151"/>
              <a:gd name="connsiteX55" fmla="*/ 561829 w 812409"/>
              <a:gd name="connsiteY55" fmla="*/ 1157947 h 1564151"/>
              <a:gd name="connsiteX56" fmla="*/ 593481 w 812409"/>
              <a:gd name="connsiteY56" fmla="*/ 1189599 h 1564151"/>
              <a:gd name="connsiteX57" fmla="*/ 625133 w 812409"/>
              <a:gd name="connsiteY57" fmla="*/ 1157947 h 1564151"/>
              <a:gd name="connsiteX58" fmla="*/ 593481 w 812409"/>
              <a:gd name="connsiteY58" fmla="*/ 1126295 h 1564151"/>
              <a:gd name="connsiteX59" fmla="*/ 561829 w 812409"/>
              <a:gd name="connsiteY59" fmla="*/ 1157947 h 1564151"/>
              <a:gd name="connsiteX60" fmla="*/ 749104 w 812409"/>
              <a:gd name="connsiteY60" fmla="*/ 1157947 h 1564151"/>
              <a:gd name="connsiteX61" fmla="*/ 780757 w 812409"/>
              <a:gd name="connsiteY61" fmla="*/ 1189599 h 1564151"/>
              <a:gd name="connsiteX62" fmla="*/ 812410 w 812409"/>
              <a:gd name="connsiteY62" fmla="*/ 1157947 h 1564151"/>
              <a:gd name="connsiteX63" fmla="*/ 780757 w 812409"/>
              <a:gd name="connsiteY63" fmla="*/ 1126295 h 1564151"/>
              <a:gd name="connsiteX64" fmla="*/ 749104 w 812409"/>
              <a:gd name="connsiteY64" fmla="*/ 1157947 h 1564151"/>
              <a:gd name="connsiteX65" fmla="*/ 187276 w 812409"/>
              <a:gd name="connsiteY65" fmla="*/ 970670 h 1564151"/>
              <a:gd name="connsiteX66" fmla="*/ 218929 w 812409"/>
              <a:gd name="connsiteY66" fmla="*/ 1002323 h 1564151"/>
              <a:gd name="connsiteX67" fmla="*/ 250581 w 812409"/>
              <a:gd name="connsiteY67" fmla="*/ 970670 h 1564151"/>
              <a:gd name="connsiteX68" fmla="*/ 218929 w 812409"/>
              <a:gd name="connsiteY68" fmla="*/ 939018 h 1564151"/>
              <a:gd name="connsiteX69" fmla="*/ 187276 w 812409"/>
              <a:gd name="connsiteY69" fmla="*/ 970670 h 1564151"/>
              <a:gd name="connsiteX70" fmla="*/ 374553 w 812409"/>
              <a:gd name="connsiteY70" fmla="*/ 970670 h 1564151"/>
              <a:gd name="connsiteX71" fmla="*/ 406204 w 812409"/>
              <a:gd name="connsiteY71" fmla="*/ 1002323 h 1564151"/>
              <a:gd name="connsiteX72" fmla="*/ 437857 w 812409"/>
              <a:gd name="connsiteY72" fmla="*/ 970670 h 1564151"/>
              <a:gd name="connsiteX73" fmla="*/ 406204 w 812409"/>
              <a:gd name="connsiteY73" fmla="*/ 939018 h 1564151"/>
              <a:gd name="connsiteX74" fmla="*/ 374553 w 812409"/>
              <a:gd name="connsiteY74" fmla="*/ 970670 h 1564151"/>
              <a:gd name="connsiteX75" fmla="*/ 561829 w 812409"/>
              <a:gd name="connsiteY75" fmla="*/ 970670 h 1564151"/>
              <a:gd name="connsiteX76" fmla="*/ 593481 w 812409"/>
              <a:gd name="connsiteY76" fmla="*/ 1002323 h 1564151"/>
              <a:gd name="connsiteX77" fmla="*/ 625133 w 812409"/>
              <a:gd name="connsiteY77" fmla="*/ 970670 h 1564151"/>
              <a:gd name="connsiteX78" fmla="*/ 593481 w 812409"/>
              <a:gd name="connsiteY78" fmla="*/ 939018 h 1564151"/>
              <a:gd name="connsiteX79" fmla="*/ 561829 w 812409"/>
              <a:gd name="connsiteY79" fmla="*/ 970670 h 1564151"/>
              <a:gd name="connsiteX80" fmla="*/ 749104 w 812409"/>
              <a:gd name="connsiteY80" fmla="*/ 970670 h 1564151"/>
              <a:gd name="connsiteX81" fmla="*/ 780757 w 812409"/>
              <a:gd name="connsiteY81" fmla="*/ 1002323 h 1564151"/>
              <a:gd name="connsiteX82" fmla="*/ 812410 w 812409"/>
              <a:gd name="connsiteY82" fmla="*/ 970670 h 1564151"/>
              <a:gd name="connsiteX83" fmla="*/ 780757 w 812409"/>
              <a:gd name="connsiteY83" fmla="*/ 939018 h 1564151"/>
              <a:gd name="connsiteX84" fmla="*/ 749104 w 812409"/>
              <a:gd name="connsiteY84" fmla="*/ 970670 h 1564151"/>
              <a:gd name="connsiteX85" fmla="*/ 187276 w 812409"/>
              <a:gd name="connsiteY85" fmla="*/ 783395 h 1564151"/>
              <a:gd name="connsiteX86" fmla="*/ 218929 w 812409"/>
              <a:gd name="connsiteY86" fmla="*/ 815047 h 1564151"/>
              <a:gd name="connsiteX87" fmla="*/ 250581 w 812409"/>
              <a:gd name="connsiteY87" fmla="*/ 783395 h 1564151"/>
              <a:gd name="connsiteX88" fmla="*/ 218929 w 812409"/>
              <a:gd name="connsiteY88" fmla="*/ 751742 h 1564151"/>
              <a:gd name="connsiteX89" fmla="*/ 187276 w 812409"/>
              <a:gd name="connsiteY89" fmla="*/ 783395 h 1564151"/>
              <a:gd name="connsiteX90" fmla="*/ 374553 w 812409"/>
              <a:gd name="connsiteY90" fmla="*/ 783395 h 1564151"/>
              <a:gd name="connsiteX91" fmla="*/ 406204 w 812409"/>
              <a:gd name="connsiteY91" fmla="*/ 815047 h 1564151"/>
              <a:gd name="connsiteX92" fmla="*/ 437857 w 812409"/>
              <a:gd name="connsiteY92" fmla="*/ 783395 h 1564151"/>
              <a:gd name="connsiteX93" fmla="*/ 406204 w 812409"/>
              <a:gd name="connsiteY93" fmla="*/ 751742 h 1564151"/>
              <a:gd name="connsiteX94" fmla="*/ 374553 w 812409"/>
              <a:gd name="connsiteY94" fmla="*/ 783395 h 1564151"/>
              <a:gd name="connsiteX95" fmla="*/ 561829 w 812409"/>
              <a:gd name="connsiteY95" fmla="*/ 783395 h 1564151"/>
              <a:gd name="connsiteX96" fmla="*/ 593481 w 812409"/>
              <a:gd name="connsiteY96" fmla="*/ 815047 h 1564151"/>
              <a:gd name="connsiteX97" fmla="*/ 625133 w 812409"/>
              <a:gd name="connsiteY97" fmla="*/ 783395 h 1564151"/>
              <a:gd name="connsiteX98" fmla="*/ 593481 w 812409"/>
              <a:gd name="connsiteY98" fmla="*/ 751742 h 1564151"/>
              <a:gd name="connsiteX99" fmla="*/ 561829 w 812409"/>
              <a:gd name="connsiteY99" fmla="*/ 783395 h 1564151"/>
              <a:gd name="connsiteX100" fmla="*/ 749104 w 812409"/>
              <a:gd name="connsiteY100" fmla="*/ 783395 h 1564151"/>
              <a:gd name="connsiteX101" fmla="*/ 780757 w 812409"/>
              <a:gd name="connsiteY101" fmla="*/ 815047 h 1564151"/>
              <a:gd name="connsiteX102" fmla="*/ 812410 w 812409"/>
              <a:gd name="connsiteY102" fmla="*/ 783395 h 1564151"/>
              <a:gd name="connsiteX103" fmla="*/ 780757 w 812409"/>
              <a:gd name="connsiteY103" fmla="*/ 751742 h 1564151"/>
              <a:gd name="connsiteX104" fmla="*/ 749104 w 812409"/>
              <a:gd name="connsiteY104" fmla="*/ 783395 h 1564151"/>
              <a:gd name="connsiteX105" fmla="*/ 187276 w 812409"/>
              <a:gd name="connsiteY105" fmla="*/ 596118 h 1564151"/>
              <a:gd name="connsiteX106" fmla="*/ 218929 w 812409"/>
              <a:gd name="connsiteY106" fmla="*/ 627770 h 1564151"/>
              <a:gd name="connsiteX107" fmla="*/ 250581 w 812409"/>
              <a:gd name="connsiteY107" fmla="*/ 596118 h 1564151"/>
              <a:gd name="connsiteX108" fmla="*/ 218929 w 812409"/>
              <a:gd name="connsiteY108" fmla="*/ 564466 h 1564151"/>
              <a:gd name="connsiteX109" fmla="*/ 187276 w 812409"/>
              <a:gd name="connsiteY109" fmla="*/ 596118 h 1564151"/>
              <a:gd name="connsiteX110" fmla="*/ 374553 w 812409"/>
              <a:gd name="connsiteY110" fmla="*/ 596118 h 1564151"/>
              <a:gd name="connsiteX111" fmla="*/ 406204 w 812409"/>
              <a:gd name="connsiteY111" fmla="*/ 627770 h 1564151"/>
              <a:gd name="connsiteX112" fmla="*/ 437857 w 812409"/>
              <a:gd name="connsiteY112" fmla="*/ 596118 h 1564151"/>
              <a:gd name="connsiteX113" fmla="*/ 406204 w 812409"/>
              <a:gd name="connsiteY113" fmla="*/ 564466 h 1564151"/>
              <a:gd name="connsiteX114" fmla="*/ 374553 w 812409"/>
              <a:gd name="connsiteY114" fmla="*/ 596118 h 1564151"/>
              <a:gd name="connsiteX115" fmla="*/ 561829 w 812409"/>
              <a:gd name="connsiteY115" fmla="*/ 596118 h 1564151"/>
              <a:gd name="connsiteX116" fmla="*/ 593481 w 812409"/>
              <a:gd name="connsiteY116" fmla="*/ 627770 h 1564151"/>
              <a:gd name="connsiteX117" fmla="*/ 625133 w 812409"/>
              <a:gd name="connsiteY117" fmla="*/ 596118 h 1564151"/>
              <a:gd name="connsiteX118" fmla="*/ 593481 w 812409"/>
              <a:gd name="connsiteY118" fmla="*/ 564466 h 1564151"/>
              <a:gd name="connsiteX119" fmla="*/ 561829 w 812409"/>
              <a:gd name="connsiteY119" fmla="*/ 596118 h 1564151"/>
              <a:gd name="connsiteX120" fmla="*/ 749104 w 812409"/>
              <a:gd name="connsiteY120" fmla="*/ 596118 h 1564151"/>
              <a:gd name="connsiteX121" fmla="*/ 780757 w 812409"/>
              <a:gd name="connsiteY121" fmla="*/ 627770 h 1564151"/>
              <a:gd name="connsiteX122" fmla="*/ 812410 w 812409"/>
              <a:gd name="connsiteY122" fmla="*/ 596118 h 1564151"/>
              <a:gd name="connsiteX123" fmla="*/ 780757 w 812409"/>
              <a:gd name="connsiteY123" fmla="*/ 564466 h 1564151"/>
              <a:gd name="connsiteX124" fmla="*/ 749104 w 812409"/>
              <a:gd name="connsiteY124" fmla="*/ 596118 h 1564151"/>
              <a:gd name="connsiteX125" fmla="*/ 187276 w 812409"/>
              <a:gd name="connsiteY125" fmla="*/ 408842 h 1564151"/>
              <a:gd name="connsiteX126" fmla="*/ 218929 w 812409"/>
              <a:gd name="connsiteY126" fmla="*/ 440495 h 1564151"/>
              <a:gd name="connsiteX127" fmla="*/ 250581 w 812409"/>
              <a:gd name="connsiteY127" fmla="*/ 408842 h 1564151"/>
              <a:gd name="connsiteX128" fmla="*/ 218929 w 812409"/>
              <a:gd name="connsiteY128" fmla="*/ 377190 h 1564151"/>
              <a:gd name="connsiteX129" fmla="*/ 187276 w 812409"/>
              <a:gd name="connsiteY129" fmla="*/ 408842 h 1564151"/>
              <a:gd name="connsiteX130" fmla="*/ 374553 w 812409"/>
              <a:gd name="connsiteY130" fmla="*/ 408842 h 1564151"/>
              <a:gd name="connsiteX131" fmla="*/ 406204 w 812409"/>
              <a:gd name="connsiteY131" fmla="*/ 440495 h 1564151"/>
              <a:gd name="connsiteX132" fmla="*/ 437857 w 812409"/>
              <a:gd name="connsiteY132" fmla="*/ 408842 h 1564151"/>
              <a:gd name="connsiteX133" fmla="*/ 406204 w 812409"/>
              <a:gd name="connsiteY133" fmla="*/ 377190 h 1564151"/>
              <a:gd name="connsiteX134" fmla="*/ 374553 w 812409"/>
              <a:gd name="connsiteY134" fmla="*/ 408842 h 1564151"/>
              <a:gd name="connsiteX135" fmla="*/ 561829 w 812409"/>
              <a:gd name="connsiteY135" fmla="*/ 408842 h 1564151"/>
              <a:gd name="connsiteX136" fmla="*/ 593481 w 812409"/>
              <a:gd name="connsiteY136" fmla="*/ 440495 h 1564151"/>
              <a:gd name="connsiteX137" fmla="*/ 625133 w 812409"/>
              <a:gd name="connsiteY137" fmla="*/ 408842 h 1564151"/>
              <a:gd name="connsiteX138" fmla="*/ 593481 w 812409"/>
              <a:gd name="connsiteY138" fmla="*/ 377190 h 1564151"/>
              <a:gd name="connsiteX139" fmla="*/ 561829 w 812409"/>
              <a:gd name="connsiteY139" fmla="*/ 408842 h 1564151"/>
              <a:gd name="connsiteX140" fmla="*/ 749104 w 812409"/>
              <a:gd name="connsiteY140" fmla="*/ 408842 h 1564151"/>
              <a:gd name="connsiteX141" fmla="*/ 780757 w 812409"/>
              <a:gd name="connsiteY141" fmla="*/ 440495 h 1564151"/>
              <a:gd name="connsiteX142" fmla="*/ 812410 w 812409"/>
              <a:gd name="connsiteY142" fmla="*/ 408842 h 1564151"/>
              <a:gd name="connsiteX143" fmla="*/ 780757 w 812409"/>
              <a:gd name="connsiteY143" fmla="*/ 377190 h 1564151"/>
              <a:gd name="connsiteX144" fmla="*/ 749104 w 812409"/>
              <a:gd name="connsiteY144" fmla="*/ 408842 h 1564151"/>
              <a:gd name="connsiteX145" fmla="*/ 187276 w 812409"/>
              <a:gd name="connsiteY145" fmla="*/ 218928 h 1564151"/>
              <a:gd name="connsiteX146" fmla="*/ 218929 w 812409"/>
              <a:gd name="connsiteY146" fmla="*/ 250581 h 1564151"/>
              <a:gd name="connsiteX147" fmla="*/ 250581 w 812409"/>
              <a:gd name="connsiteY147" fmla="*/ 218928 h 1564151"/>
              <a:gd name="connsiteX148" fmla="*/ 218929 w 812409"/>
              <a:gd name="connsiteY148" fmla="*/ 187276 h 1564151"/>
              <a:gd name="connsiteX149" fmla="*/ 187276 w 812409"/>
              <a:gd name="connsiteY149" fmla="*/ 218928 h 1564151"/>
              <a:gd name="connsiteX150" fmla="*/ 374553 w 812409"/>
              <a:gd name="connsiteY150" fmla="*/ 218928 h 1564151"/>
              <a:gd name="connsiteX151" fmla="*/ 406204 w 812409"/>
              <a:gd name="connsiteY151" fmla="*/ 250581 h 1564151"/>
              <a:gd name="connsiteX152" fmla="*/ 437857 w 812409"/>
              <a:gd name="connsiteY152" fmla="*/ 218928 h 1564151"/>
              <a:gd name="connsiteX153" fmla="*/ 406204 w 812409"/>
              <a:gd name="connsiteY153" fmla="*/ 187276 h 1564151"/>
              <a:gd name="connsiteX154" fmla="*/ 374553 w 812409"/>
              <a:gd name="connsiteY154" fmla="*/ 218928 h 1564151"/>
              <a:gd name="connsiteX155" fmla="*/ 561829 w 812409"/>
              <a:gd name="connsiteY155" fmla="*/ 218928 h 1564151"/>
              <a:gd name="connsiteX156" fmla="*/ 593481 w 812409"/>
              <a:gd name="connsiteY156" fmla="*/ 250581 h 1564151"/>
              <a:gd name="connsiteX157" fmla="*/ 625133 w 812409"/>
              <a:gd name="connsiteY157" fmla="*/ 218928 h 1564151"/>
              <a:gd name="connsiteX158" fmla="*/ 593481 w 812409"/>
              <a:gd name="connsiteY158" fmla="*/ 187276 h 1564151"/>
              <a:gd name="connsiteX159" fmla="*/ 561829 w 812409"/>
              <a:gd name="connsiteY159" fmla="*/ 218928 h 1564151"/>
              <a:gd name="connsiteX160" fmla="*/ 749104 w 812409"/>
              <a:gd name="connsiteY160" fmla="*/ 218928 h 1564151"/>
              <a:gd name="connsiteX161" fmla="*/ 780757 w 812409"/>
              <a:gd name="connsiteY161" fmla="*/ 250581 h 1564151"/>
              <a:gd name="connsiteX162" fmla="*/ 812410 w 812409"/>
              <a:gd name="connsiteY162" fmla="*/ 218928 h 1564151"/>
              <a:gd name="connsiteX163" fmla="*/ 780757 w 812409"/>
              <a:gd name="connsiteY163" fmla="*/ 187276 h 1564151"/>
              <a:gd name="connsiteX164" fmla="*/ 749104 w 812409"/>
              <a:gd name="connsiteY164" fmla="*/ 218928 h 1564151"/>
              <a:gd name="connsiteX165" fmla="*/ 187276 w 812409"/>
              <a:gd name="connsiteY165" fmla="*/ 31652 h 1564151"/>
              <a:gd name="connsiteX166" fmla="*/ 218929 w 812409"/>
              <a:gd name="connsiteY166" fmla="*/ 63304 h 1564151"/>
              <a:gd name="connsiteX167" fmla="*/ 250581 w 812409"/>
              <a:gd name="connsiteY167" fmla="*/ 31652 h 1564151"/>
              <a:gd name="connsiteX168" fmla="*/ 218929 w 812409"/>
              <a:gd name="connsiteY168" fmla="*/ 0 h 1564151"/>
              <a:gd name="connsiteX169" fmla="*/ 187276 w 812409"/>
              <a:gd name="connsiteY169" fmla="*/ 31652 h 1564151"/>
              <a:gd name="connsiteX170" fmla="*/ 374553 w 812409"/>
              <a:gd name="connsiteY170" fmla="*/ 31652 h 1564151"/>
              <a:gd name="connsiteX171" fmla="*/ 406204 w 812409"/>
              <a:gd name="connsiteY171" fmla="*/ 63304 h 1564151"/>
              <a:gd name="connsiteX172" fmla="*/ 437857 w 812409"/>
              <a:gd name="connsiteY172" fmla="*/ 31652 h 1564151"/>
              <a:gd name="connsiteX173" fmla="*/ 406204 w 812409"/>
              <a:gd name="connsiteY173" fmla="*/ 0 h 1564151"/>
              <a:gd name="connsiteX174" fmla="*/ 374553 w 812409"/>
              <a:gd name="connsiteY174" fmla="*/ 31652 h 1564151"/>
              <a:gd name="connsiteX175" fmla="*/ 561829 w 812409"/>
              <a:gd name="connsiteY175" fmla="*/ 31652 h 1564151"/>
              <a:gd name="connsiteX176" fmla="*/ 593481 w 812409"/>
              <a:gd name="connsiteY176" fmla="*/ 63304 h 1564151"/>
              <a:gd name="connsiteX177" fmla="*/ 625133 w 812409"/>
              <a:gd name="connsiteY177" fmla="*/ 31652 h 1564151"/>
              <a:gd name="connsiteX178" fmla="*/ 593481 w 812409"/>
              <a:gd name="connsiteY178" fmla="*/ 0 h 1564151"/>
              <a:gd name="connsiteX179" fmla="*/ 561829 w 812409"/>
              <a:gd name="connsiteY179" fmla="*/ 31652 h 1564151"/>
              <a:gd name="connsiteX180" fmla="*/ 749104 w 812409"/>
              <a:gd name="connsiteY180" fmla="*/ 31652 h 1564151"/>
              <a:gd name="connsiteX181" fmla="*/ 780757 w 812409"/>
              <a:gd name="connsiteY181" fmla="*/ 63304 h 1564151"/>
              <a:gd name="connsiteX182" fmla="*/ 812410 w 812409"/>
              <a:gd name="connsiteY182" fmla="*/ 31652 h 1564151"/>
              <a:gd name="connsiteX183" fmla="*/ 780757 w 812409"/>
              <a:gd name="connsiteY183" fmla="*/ 0 h 1564151"/>
              <a:gd name="connsiteX184" fmla="*/ 749104 w 812409"/>
              <a:gd name="connsiteY184" fmla="*/ 31652 h 1564151"/>
              <a:gd name="connsiteX185" fmla="*/ 31653 w 812409"/>
              <a:gd name="connsiteY185" fmla="*/ 1379513 h 1564151"/>
              <a:gd name="connsiteX186" fmla="*/ 63304 w 812409"/>
              <a:gd name="connsiteY186" fmla="*/ 1347861 h 1564151"/>
              <a:gd name="connsiteX187" fmla="*/ 31653 w 812409"/>
              <a:gd name="connsiteY187" fmla="*/ 1316208 h 1564151"/>
              <a:gd name="connsiteX188" fmla="*/ 0 w 812409"/>
              <a:gd name="connsiteY188" fmla="*/ 1347861 h 1564151"/>
              <a:gd name="connsiteX189" fmla="*/ 31653 w 812409"/>
              <a:gd name="connsiteY189" fmla="*/ 1379513 h 1564151"/>
              <a:gd name="connsiteX190" fmla="*/ 31653 w 812409"/>
              <a:gd name="connsiteY190" fmla="*/ 1189599 h 1564151"/>
              <a:gd name="connsiteX191" fmla="*/ 63304 w 812409"/>
              <a:gd name="connsiteY191" fmla="*/ 1157947 h 1564151"/>
              <a:gd name="connsiteX192" fmla="*/ 31653 w 812409"/>
              <a:gd name="connsiteY192" fmla="*/ 1126295 h 1564151"/>
              <a:gd name="connsiteX193" fmla="*/ 0 w 812409"/>
              <a:gd name="connsiteY193" fmla="*/ 1157947 h 1564151"/>
              <a:gd name="connsiteX194" fmla="*/ 31653 w 812409"/>
              <a:gd name="connsiteY194" fmla="*/ 1189599 h 1564151"/>
              <a:gd name="connsiteX195" fmla="*/ 31653 w 812409"/>
              <a:gd name="connsiteY195" fmla="*/ 1002323 h 1564151"/>
              <a:gd name="connsiteX196" fmla="*/ 63304 w 812409"/>
              <a:gd name="connsiteY196" fmla="*/ 970670 h 1564151"/>
              <a:gd name="connsiteX197" fmla="*/ 31653 w 812409"/>
              <a:gd name="connsiteY197" fmla="*/ 939018 h 1564151"/>
              <a:gd name="connsiteX198" fmla="*/ 0 w 812409"/>
              <a:gd name="connsiteY198" fmla="*/ 970670 h 1564151"/>
              <a:gd name="connsiteX199" fmla="*/ 31653 w 812409"/>
              <a:gd name="connsiteY199" fmla="*/ 1002323 h 1564151"/>
              <a:gd name="connsiteX200" fmla="*/ 31653 w 812409"/>
              <a:gd name="connsiteY200" fmla="*/ 815047 h 1564151"/>
              <a:gd name="connsiteX201" fmla="*/ 63304 w 812409"/>
              <a:gd name="connsiteY201" fmla="*/ 783395 h 1564151"/>
              <a:gd name="connsiteX202" fmla="*/ 31653 w 812409"/>
              <a:gd name="connsiteY202" fmla="*/ 751742 h 1564151"/>
              <a:gd name="connsiteX203" fmla="*/ 0 w 812409"/>
              <a:gd name="connsiteY203" fmla="*/ 783395 h 1564151"/>
              <a:gd name="connsiteX204" fmla="*/ 31653 w 812409"/>
              <a:gd name="connsiteY204" fmla="*/ 815047 h 1564151"/>
              <a:gd name="connsiteX205" fmla="*/ 31653 w 812409"/>
              <a:gd name="connsiteY205" fmla="*/ 627770 h 1564151"/>
              <a:gd name="connsiteX206" fmla="*/ 63304 w 812409"/>
              <a:gd name="connsiteY206" fmla="*/ 596118 h 1564151"/>
              <a:gd name="connsiteX207" fmla="*/ 31653 w 812409"/>
              <a:gd name="connsiteY207" fmla="*/ 564466 h 1564151"/>
              <a:gd name="connsiteX208" fmla="*/ 0 w 812409"/>
              <a:gd name="connsiteY208" fmla="*/ 596118 h 1564151"/>
              <a:gd name="connsiteX209" fmla="*/ 31653 w 812409"/>
              <a:gd name="connsiteY209" fmla="*/ 627770 h 1564151"/>
              <a:gd name="connsiteX210" fmla="*/ 31653 w 812409"/>
              <a:gd name="connsiteY210" fmla="*/ 440495 h 1564151"/>
              <a:gd name="connsiteX211" fmla="*/ 63304 w 812409"/>
              <a:gd name="connsiteY211" fmla="*/ 408842 h 1564151"/>
              <a:gd name="connsiteX212" fmla="*/ 31653 w 812409"/>
              <a:gd name="connsiteY212" fmla="*/ 377190 h 1564151"/>
              <a:gd name="connsiteX213" fmla="*/ 0 w 812409"/>
              <a:gd name="connsiteY213" fmla="*/ 408842 h 1564151"/>
              <a:gd name="connsiteX214" fmla="*/ 31653 w 812409"/>
              <a:gd name="connsiteY214" fmla="*/ 440495 h 1564151"/>
              <a:gd name="connsiteX215" fmla="*/ 31653 w 812409"/>
              <a:gd name="connsiteY215" fmla="*/ 253218 h 1564151"/>
              <a:gd name="connsiteX216" fmla="*/ 63304 w 812409"/>
              <a:gd name="connsiteY216" fmla="*/ 221566 h 1564151"/>
              <a:gd name="connsiteX217" fmla="*/ 31653 w 812409"/>
              <a:gd name="connsiteY217" fmla="*/ 189914 h 1564151"/>
              <a:gd name="connsiteX218" fmla="*/ 0 w 812409"/>
              <a:gd name="connsiteY218" fmla="*/ 221566 h 1564151"/>
              <a:gd name="connsiteX219" fmla="*/ 31653 w 812409"/>
              <a:gd name="connsiteY219" fmla="*/ 253218 h 1564151"/>
              <a:gd name="connsiteX220" fmla="*/ 31653 w 812409"/>
              <a:gd name="connsiteY220" fmla="*/ 65942 h 1564151"/>
              <a:gd name="connsiteX221" fmla="*/ 63304 w 812409"/>
              <a:gd name="connsiteY221" fmla="*/ 34290 h 1564151"/>
              <a:gd name="connsiteX222" fmla="*/ 31653 w 812409"/>
              <a:gd name="connsiteY222" fmla="*/ 2637 h 1564151"/>
              <a:gd name="connsiteX223" fmla="*/ 0 w 812409"/>
              <a:gd name="connsiteY223" fmla="*/ 34290 h 1564151"/>
              <a:gd name="connsiteX224" fmla="*/ 31653 w 812409"/>
              <a:gd name="connsiteY224" fmla="*/ 65942 h 1564151"/>
            </a:gdLst>
            <a:ahLst/>
            <a:cxnLst/>
            <a:rect l="l" t="t" r="r" b="b"/>
            <a:pathLst>
              <a:path w="812409" h="1564151">
                <a:moveTo>
                  <a:pt x="0" y="1532499"/>
                </a:moveTo>
                <a:cubicBezTo>
                  <a:pt x="0" y="1550963"/>
                  <a:pt x="15826" y="1564151"/>
                  <a:pt x="31653" y="1564151"/>
                </a:cubicBezTo>
                <a:cubicBezTo>
                  <a:pt x="50116" y="1564151"/>
                  <a:pt x="63304" y="1548325"/>
                  <a:pt x="63304" y="1532499"/>
                </a:cubicBezTo>
                <a:cubicBezTo>
                  <a:pt x="63304" y="1516673"/>
                  <a:pt x="47479" y="1500847"/>
                  <a:pt x="31653" y="1500847"/>
                </a:cubicBezTo>
                <a:cubicBezTo>
                  <a:pt x="13188" y="1500847"/>
                  <a:pt x="0" y="1516673"/>
                  <a:pt x="0" y="1532499"/>
                </a:cubicBezTo>
                <a:close/>
                <a:moveTo>
                  <a:pt x="187276" y="1532499"/>
                </a:moveTo>
                <a:cubicBezTo>
                  <a:pt x="187276" y="1550963"/>
                  <a:pt x="203103" y="1564151"/>
                  <a:pt x="218929" y="1564151"/>
                </a:cubicBezTo>
                <a:cubicBezTo>
                  <a:pt x="237392" y="1564151"/>
                  <a:pt x="250581" y="1548325"/>
                  <a:pt x="250581" y="1532499"/>
                </a:cubicBezTo>
                <a:cubicBezTo>
                  <a:pt x="250581" y="1516673"/>
                  <a:pt x="234754" y="1500847"/>
                  <a:pt x="218929" y="1500847"/>
                </a:cubicBezTo>
                <a:cubicBezTo>
                  <a:pt x="200465" y="1500847"/>
                  <a:pt x="187276" y="1516673"/>
                  <a:pt x="187276" y="1532499"/>
                </a:cubicBezTo>
                <a:close/>
                <a:moveTo>
                  <a:pt x="374553" y="1532499"/>
                </a:moveTo>
                <a:cubicBezTo>
                  <a:pt x="374553" y="1550963"/>
                  <a:pt x="390379" y="1564151"/>
                  <a:pt x="406204" y="1564151"/>
                </a:cubicBezTo>
                <a:cubicBezTo>
                  <a:pt x="424669" y="1564151"/>
                  <a:pt x="437857" y="1548325"/>
                  <a:pt x="437857" y="1532499"/>
                </a:cubicBezTo>
                <a:cubicBezTo>
                  <a:pt x="437857" y="1516673"/>
                  <a:pt x="422031" y="1500847"/>
                  <a:pt x="406204" y="1500847"/>
                </a:cubicBezTo>
                <a:cubicBezTo>
                  <a:pt x="387741" y="1500847"/>
                  <a:pt x="374553" y="1516673"/>
                  <a:pt x="374553" y="1532499"/>
                </a:cubicBezTo>
                <a:close/>
                <a:moveTo>
                  <a:pt x="561829" y="1532499"/>
                </a:moveTo>
                <a:cubicBezTo>
                  <a:pt x="561829" y="1550963"/>
                  <a:pt x="577654" y="1564151"/>
                  <a:pt x="593481" y="1564151"/>
                </a:cubicBezTo>
                <a:cubicBezTo>
                  <a:pt x="611945" y="1564151"/>
                  <a:pt x="625133" y="1548325"/>
                  <a:pt x="625133" y="1532499"/>
                </a:cubicBezTo>
                <a:cubicBezTo>
                  <a:pt x="625133" y="1516673"/>
                  <a:pt x="609307" y="1500847"/>
                  <a:pt x="593481" y="1500847"/>
                </a:cubicBezTo>
                <a:cubicBezTo>
                  <a:pt x="575017" y="1500847"/>
                  <a:pt x="561829" y="1516673"/>
                  <a:pt x="561829" y="1532499"/>
                </a:cubicBezTo>
                <a:close/>
                <a:moveTo>
                  <a:pt x="749104" y="1532499"/>
                </a:moveTo>
                <a:cubicBezTo>
                  <a:pt x="749104" y="1550963"/>
                  <a:pt x="764931" y="1564151"/>
                  <a:pt x="780757" y="1564151"/>
                </a:cubicBezTo>
                <a:cubicBezTo>
                  <a:pt x="799221" y="1564151"/>
                  <a:pt x="812410" y="1548325"/>
                  <a:pt x="812410" y="1532499"/>
                </a:cubicBezTo>
                <a:cubicBezTo>
                  <a:pt x="812410" y="1516673"/>
                  <a:pt x="796583" y="1500847"/>
                  <a:pt x="780757" y="1500847"/>
                </a:cubicBezTo>
                <a:cubicBezTo>
                  <a:pt x="764931" y="1500847"/>
                  <a:pt x="749104" y="1516673"/>
                  <a:pt x="749104" y="1532499"/>
                </a:cubicBezTo>
                <a:close/>
                <a:moveTo>
                  <a:pt x="187276" y="1345223"/>
                </a:moveTo>
                <a:cubicBezTo>
                  <a:pt x="187276" y="1363687"/>
                  <a:pt x="203103" y="1376875"/>
                  <a:pt x="218929" y="1376875"/>
                </a:cubicBezTo>
                <a:cubicBezTo>
                  <a:pt x="237392" y="1376875"/>
                  <a:pt x="250581" y="1361049"/>
                  <a:pt x="250581" y="1345223"/>
                </a:cubicBezTo>
                <a:cubicBezTo>
                  <a:pt x="250581" y="1326759"/>
                  <a:pt x="234754" y="1313571"/>
                  <a:pt x="218929" y="1313571"/>
                </a:cubicBezTo>
                <a:cubicBezTo>
                  <a:pt x="200465" y="1313571"/>
                  <a:pt x="187276" y="1326759"/>
                  <a:pt x="187276" y="1345223"/>
                </a:cubicBezTo>
                <a:close/>
                <a:moveTo>
                  <a:pt x="374553" y="1345223"/>
                </a:moveTo>
                <a:cubicBezTo>
                  <a:pt x="374553" y="1363687"/>
                  <a:pt x="390379" y="1376875"/>
                  <a:pt x="406204" y="1376875"/>
                </a:cubicBezTo>
                <a:cubicBezTo>
                  <a:pt x="424669" y="1376875"/>
                  <a:pt x="437857" y="1361049"/>
                  <a:pt x="437857" y="1345223"/>
                </a:cubicBezTo>
                <a:cubicBezTo>
                  <a:pt x="437857" y="1326759"/>
                  <a:pt x="422031" y="1313571"/>
                  <a:pt x="406204" y="1313571"/>
                </a:cubicBezTo>
                <a:cubicBezTo>
                  <a:pt x="387741" y="1313571"/>
                  <a:pt x="374553" y="1326759"/>
                  <a:pt x="374553" y="1345223"/>
                </a:cubicBezTo>
                <a:close/>
                <a:moveTo>
                  <a:pt x="561829" y="1345223"/>
                </a:moveTo>
                <a:cubicBezTo>
                  <a:pt x="561829" y="1363687"/>
                  <a:pt x="577654" y="1376875"/>
                  <a:pt x="593481" y="1376875"/>
                </a:cubicBezTo>
                <a:cubicBezTo>
                  <a:pt x="611945" y="1376875"/>
                  <a:pt x="625133" y="1361049"/>
                  <a:pt x="625133" y="1345223"/>
                </a:cubicBezTo>
                <a:cubicBezTo>
                  <a:pt x="625133" y="1326759"/>
                  <a:pt x="609307" y="1313571"/>
                  <a:pt x="593481" y="1313571"/>
                </a:cubicBezTo>
                <a:cubicBezTo>
                  <a:pt x="575017" y="1313571"/>
                  <a:pt x="561829" y="1326759"/>
                  <a:pt x="561829" y="1345223"/>
                </a:cubicBezTo>
                <a:close/>
                <a:moveTo>
                  <a:pt x="749104" y="1345223"/>
                </a:moveTo>
                <a:cubicBezTo>
                  <a:pt x="749104" y="1363687"/>
                  <a:pt x="764931" y="1376875"/>
                  <a:pt x="780757" y="1376875"/>
                </a:cubicBezTo>
                <a:cubicBezTo>
                  <a:pt x="799221" y="1376875"/>
                  <a:pt x="812410" y="1361049"/>
                  <a:pt x="812410" y="1345223"/>
                </a:cubicBezTo>
                <a:cubicBezTo>
                  <a:pt x="812410" y="1326759"/>
                  <a:pt x="796583" y="1313571"/>
                  <a:pt x="780757" y="1313571"/>
                </a:cubicBezTo>
                <a:cubicBezTo>
                  <a:pt x="764931" y="1313571"/>
                  <a:pt x="749104" y="1326759"/>
                  <a:pt x="749104" y="1345223"/>
                </a:cubicBezTo>
                <a:close/>
                <a:moveTo>
                  <a:pt x="187276" y="1157947"/>
                </a:moveTo>
                <a:cubicBezTo>
                  <a:pt x="187276" y="1176411"/>
                  <a:pt x="203103" y="1189599"/>
                  <a:pt x="218929" y="1189599"/>
                </a:cubicBezTo>
                <a:cubicBezTo>
                  <a:pt x="237392" y="1189599"/>
                  <a:pt x="250581" y="1173773"/>
                  <a:pt x="250581" y="1157947"/>
                </a:cubicBezTo>
                <a:cubicBezTo>
                  <a:pt x="250581" y="1139483"/>
                  <a:pt x="234754" y="1126295"/>
                  <a:pt x="218929" y="1126295"/>
                </a:cubicBezTo>
                <a:cubicBezTo>
                  <a:pt x="200465" y="1126295"/>
                  <a:pt x="187276" y="1139483"/>
                  <a:pt x="187276" y="1157947"/>
                </a:cubicBezTo>
                <a:close/>
                <a:moveTo>
                  <a:pt x="374553" y="1157947"/>
                </a:moveTo>
                <a:cubicBezTo>
                  <a:pt x="374553" y="1176411"/>
                  <a:pt x="390379" y="1189599"/>
                  <a:pt x="406204" y="1189599"/>
                </a:cubicBezTo>
                <a:cubicBezTo>
                  <a:pt x="424669" y="1189599"/>
                  <a:pt x="437857" y="1173773"/>
                  <a:pt x="437857" y="1157947"/>
                </a:cubicBezTo>
                <a:cubicBezTo>
                  <a:pt x="437857" y="1139483"/>
                  <a:pt x="422031" y="1126295"/>
                  <a:pt x="406204" y="1126295"/>
                </a:cubicBezTo>
                <a:cubicBezTo>
                  <a:pt x="387741" y="1126295"/>
                  <a:pt x="374553" y="1139483"/>
                  <a:pt x="374553" y="1157947"/>
                </a:cubicBezTo>
                <a:close/>
                <a:moveTo>
                  <a:pt x="561829" y="1157947"/>
                </a:moveTo>
                <a:cubicBezTo>
                  <a:pt x="561829" y="1176411"/>
                  <a:pt x="577654" y="1189599"/>
                  <a:pt x="593481" y="1189599"/>
                </a:cubicBezTo>
                <a:cubicBezTo>
                  <a:pt x="611945" y="1189599"/>
                  <a:pt x="625133" y="1173773"/>
                  <a:pt x="625133" y="1157947"/>
                </a:cubicBezTo>
                <a:cubicBezTo>
                  <a:pt x="625133" y="1139483"/>
                  <a:pt x="609307" y="1126295"/>
                  <a:pt x="593481" y="1126295"/>
                </a:cubicBezTo>
                <a:cubicBezTo>
                  <a:pt x="575017" y="1126295"/>
                  <a:pt x="561829" y="1139483"/>
                  <a:pt x="561829" y="1157947"/>
                </a:cubicBezTo>
                <a:close/>
                <a:moveTo>
                  <a:pt x="749104" y="1157947"/>
                </a:moveTo>
                <a:cubicBezTo>
                  <a:pt x="749104" y="1176411"/>
                  <a:pt x="764931" y="1189599"/>
                  <a:pt x="780757" y="1189599"/>
                </a:cubicBezTo>
                <a:cubicBezTo>
                  <a:pt x="799221" y="1189599"/>
                  <a:pt x="812410" y="1173773"/>
                  <a:pt x="812410" y="1157947"/>
                </a:cubicBezTo>
                <a:cubicBezTo>
                  <a:pt x="812410" y="1139483"/>
                  <a:pt x="796583" y="1126295"/>
                  <a:pt x="780757" y="1126295"/>
                </a:cubicBezTo>
                <a:cubicBezTo>
                  <a:pt x="764931" y="1126295"/>
                  <a:pt x="749104" y="1139483"/>
                  <a:pt x="749104" y="1157947"/>
                </a:cubicBezTo>
                <a:close/>
                <a:moveTo>
                  <a:pt x="187276" y="970670"/>
                </a:moveTo>
                <a:cubicBezTo>
                  <a:pt x="187276" y="989135"/>
                  <a:pt x="203103" y="1002323"/>
                  <a:pt x="218929" y="1002323"/>
                </a:cubicBezTo>
                <a:cubicBezTo>
                  <a:pt x="237392" y="1002323"/>
                  <a:pt x="250581" y="986497"/>
                  <a:pt x="250581" y="970670"/>
                </a:cubicBezTo>
                <a:cubicBezTo>
                  <a:pt x="250581" y="952207"/>
                  <a:pt x="234754" y="939018"/>
                  <a:pt x="218929" y="939018"/>
                </a:cubicBezTo>
                <a:cubicBezTo>
                  <a:pt x="200465" y="939018"/>
                  <a:pt x="187276" y="952207"/>
                  <a:pt x="187276" y="970670"/>
                </a:cubicBezTo>
                <a:close/>
                <a:moveTo>
                  <a:pt x="374553" y="970670"/>
                </a:moveTo>
                <a:cubicBezTo>
                  <a:pt x="374553" y="989135"/>
                  <a:pt x="390379" y="1002323"/>
                  <a:pt x="406204" y="1002323"/>
                </a:cubicBezTo>
                <a:cubicBezTo>
                  <a:pt x="424669" y="1002323"/>
                  <a:pt x="437857" y="986497"/>
                  <a:pt x="437857" y="970670"/>
                </a:cubicBezTo>
                <a:cubicBezTo>
                  <a:pt x="437857" y="952207"/>
                  <a:pt x="422031" y="939018"/>
                  <a:pt x="406204" y="939018"/>
                </a:cubicBezTo>
                <a:cubicBezTo>
                  <a:pt x="387741" y="939018"/>
                  <a:pt x="374553" y="952207"/>
                  <a:pt x="374553" y="970670"/>
                </a:cubicBezTo>
                <a:close/>
                <a:moveTo>
                  <a:pt x="561829" y="970670"/>
                </a:moveTo>
                <a:cubicBezTo>
                  <a:pt x="561829" y="989135"/>
                  <a:pt x="577654" y="1002323"/>
                  <a:pt x="593481" y="1002323"/>
                </a:cubicBezTo>
                <a:cubicBezTo>
                  <a:pt x="611945" y="1002323"/>
                  <a:pt x="625133" y="986497"/>
                  <a:pt x="625133" y="970670"/>
                </a:cubicBezTo>
                <a:cubicBezTo>
                  <a:pt x="625133" y="952207"/>
                  <a:pt x="609307" y="939018"/>
                  <a:pt x="593481" y="939018"/>
                </a:cubicBezTo>
                <a:cubicBezTo>
                  <a:pt x="575017" y="939018"/>
                  <a:pt x="561829" y="952207"/>
                  <a:pt x="561829" y="970670"/>
                </a:cubicBezTo>
                <a:close/>
                <a:moveTo>
                  <a:pt x="749104" y="970670"/>
                </a:moveTo>
                <a:cubicBezTo>
                  <a:pt x="749104" y="989135"/>
                  <a:pt x="764931" y="1002323"/>
                  <a:pt x="780757" y="1002323"/>
                </a:cubicBezTo>
                <a:cubicBezTo>
                  <a:pt x="799221" y="1002323"/>
                  <a:pt x="812410" y="986497"/>
                  <a:pt x="812410" y="970670"/>
                </a:cubicBezTo>
                <a:cubicBezTo>
                  <a:pt x="812410" y="952207"/>
                  <a:pt x="796583" y="939018"/>
                  <a:pt x="780757" y="939018"/>
                </a:cubicBezTo>
                <a:cubicBezTo>
                  <a:pt x="764931" y="939018"/>
                  <a:pt x="749104" y="952207"/>
                  <a:pt x="749104" y="970670"/>
                </a:cubicBezTo>
                <a:close/>
                <a:moveTo>
                  <a:pt x="187276" y="783395"/>
                </a:moveTo>
                <a:cubicBezTo>
                  <a:pt x="187276" y="801858"/>
                  <a:pt x="203103" y="815047"/>
                  <a:pt x="218929" y="815047"/>
                </a:cubicBezTo>
                <a:cubicBezTo>
                  <a:pt x="237392" y="815047"/>
                  <a:pt x="250581" y="799220"/>
                  <a:pt x="250581" y="783395"/>
                </a:cubicBezTo>
                <a:cubicBezTo>
                  <a:pt x="250581" y="764931"/>
                  <a:pt x="234754" y="751742"/>
                  <a:pt x="218929" y="751742"/>
                </a:cubicBezTo>
                <a:cubicBezTo>
                  <a:pt x="200465" y="751742"/>
                  <a:pt x="187276" y="764931"/>
                  <a:pt x="187276" y="783395"/>
                </a:cubicBezTo>
                <a:close/>
                <a:moveTo>
                  <a:pt x="374553" y="783395"/>
                </a:moveTo>
                <a:cubicBezTo>
                  <a:pt x="374553" y="801858"/>
                  <a:pt x="390379" y="815047"/>
                  <a:pt x="406204" y="815047"/>
                </a:cubicBezTo>
                <a:cubicBezTo>
                  <a:pt x="424669" y="815047"/>
                  <a:pt x="437857" y="799220"/>
                  <a:pt x="437857" y="783395"/>
                </a:cubicBezTo>
                <a:cubicBezTo>
                  <a:pt x="437857" y="764931"/>
                  <a:pt x="422031" y="751742"/>
                  <a:pt x="406204" y="751742"/>
                </a:cubicBezTo>
                <a:cubicBezTo>
                  <a:pt x="387741" y="751742"/>
                  <a:pt x="374553" y="764931"/>
                  <a:pt x="374553" y="783395"/>
                </a:cubicBezTo>
                <a:close/>
                <a:moveTo>
                  <a:pt x="561829" y="783395"/>
                </a:moveTo>
                <a:cubicBezTo>
                  <a:pt x="561829" y="801858"/>
                  <a:pt x="577654" y="815047"/>
                  <a:pt x="593481" y="815047"/>
                </a:cubicBezTo>
                <a:cubicBezTo>
                  <a:pt x="611945" y="815047"/>
                  <a:pt x="625133" y="799220"/>
                  <a:pt x="625133" y="783395"/>
                </a:cubicBezTo>
                <a:cubicBezTo>
                  <a:pt x="625133" y="764931"/>
                  <a:pt x="609307" y="751742"/>
                  <a:pt x="593481" y="751742"/>
                </a:cubicBezTo>
                <a:cubicBezTo>
                  <a:pt x="575017" y="751742"/>
                  <a:pt x="561829" y="764931"/>
                  <a:pt x="561829" y="783395"/>
                </a:cubicBezTo>
                <a:close/>
                <a:moveTo>
                  <a:pt x="749104" y="783395"/>
                </a:moveTo>
                <a:cubicBezTo>
                  <a:pt x="749104" y="801858"/>
                  <a:pt x="764931" y="815047"/>
                  <a:pt x="780757" y="815047"/>
                </a:cubicBezTo>
                <a:cubicBezTo>
                  <a:pt x="799221" y="815047"/>
                  <a:pt x="812410" y="799220"/>
                  <a:pt x="812410" y="783395"/>
                </a:cubicBezTo>
                <a:cubicBezTo>
                  <a:pt x="812410" y="764931"/>
                  <a:pt x="796583" y="751742"/>
                  <a:pt x="780757" y="751742"/>
                </a:cubicBezTo>
                <a:cubicBezTo>
                  <a:pt x="764931" y="751742"/>
                  <a:pt x="749104" y="764931"/>
                  <a:pt x="749104" y="783395"/>
                </a:cubicBezTo>
                <a:close/>
                <a:moveTo>
                  <a:pt x="187276" y="596118"/>
                </a:moveTo>
                <a:cubicBezTo>
                  <a:pt x="187276" y="614582"/>
                  <a:pt x="203103" y="627770"/>
                  <a:pt x="218929" y="627770"/>
                </a:cubicBezTo>
                <a:cubicBezTo>
                  <a:pt x="237392" y="627770"/>
                  <a:pt x="250581" y="611945"/>
                  <a:pt x="250581" y="596118"/>
                </a:cubicBezTo>
                <a:cubicBezTo>
                  <a:pt x="250581" y="580292"/>
                  <a:pt x="234754" y="564466"/>
                  <a:pt x="218929" y="564466"/>
                </a:cubicBezTo>
                <a:cubicBezTo>
                  <a:pt x="200465" y="561828"/>
                  <a:pt x="187276" y="577654"/>
                  <a:pt x="187276" y="596118"/>
                </a:cubicBezTo>
                <a:close/>
                <a:moveTo>
                  <a:pt x="374553" y="596118"/>
                </a:moveTo>
                <a:cubicBezTo>
                  <a:pt x="374553" y="614582"/>
                  <a:pt x="390379" y="627770"/>
                  <a:pt x="406204" y="627770"/>
                </a:cubicBezTo>
                <a:cubicBezTo>
                  <a:pt x="424669" y="627770"/>
                  <a:pt x="437857" y="611945"/>
                  <a:pt x="437857" y="596118"/>
                </a:cubicBezTo>
                <a:cubicBezTo>
                  <a:pt x="437857" y="580292"/>
                  <a:pt x="422031" y="564466"/>
                  <a:pt x="406204" y="564466"/>
                </a:cubicBezTo>
                <a:cubicBezTo>
                  <a:pt x="387741" y="561828"/>
                  <a:pt x="374553" y="577654"/>
                  <a:pt x="374553" y="596118"/>
                </a:cubicBezTo>
                <a:close/>
                <a:moveTo>
                  <a:pt x="561829" y="596118"/>
                </a:moveTo>
                <a:cubicBezTo>
                  <a:pt x="561829" y="614582"/>
                  <a:pt x="577654" y="627770"/>
                  <a:pt x="593481" y="627770"/>
                </a:cubicBezTo>
                <a:cubicBezTo>
                  <a:pt x="611945" y="627770"/>
                  <a:pt x="625133" y="611945"/>
                  <a:pt x="625133" y="596118"/>
                </a:cubicBezTo>
                <a:cubicBezTo>
                  <a:pt x="625133" y="580292"/>
                  <a:pt x="609307" y="564466"/>
                  <a:pt x="593481" y="564466"/>
                </a:cubicBezTo>
                <a:cubicBezTo>
                  <a:pt x="575017" y="561828"/>
                  <a:pt x="561829" y="577654"/>
                  <a:pt x="561829" y="596118"/>
                </a:cubicBezTo>
                <a:close/>
                <a:moveTo>
                  <a:pt x="749104" y="596118"/>
                </a:moveTo>
                <a:cubicBezTo>
                  <a:pt x="749104" y="614582"/>
                  <a:pt x="764931" y="627770"/>
                  <a:pt x="780757" y="627770"/>
                </a:cubicBezTo>
                <a:cubicBezTo>
                  <a:pt x="799221" y="627770"/>
                  <a:pt x="812410" y="611945"/>
                  <a:pt x="812410" y="596118"/>
                </a:cubicBezTo>
                <a:cubicBezTo>
                  <a:pt x="812410" y="580292"/>
                  <a:pt x="796583" y="564466"/>
                  <a:pt x="780757" y="564466"/>
                </a:cubicBezTo>
                <a:cubicBezTo>
                  <a:pt x="764931" y="561828"/>
                  <a:pt x="749104" y="577654"/>
                  <a:pt x="749104" y="596118"/>
                </a:cubicBezTo>
                <a:close/>
                <a:moveTo>
                  <a:pt x="187276" y="408842"/>
                </a:moveTo>
                <a:cubicBezTo>
                  <a:pt x="187276" y="427306"/>
                  <a:pt x="203103" y="440495"/>
                  <a:pt x="218929" y="440495"/>
                </a:cubicBezTo>
                <a:cubicBezTo>
                  <a:pt x="237392" y="440495"/>
                  <a:pt x="250581" y="424668"/>
                  <a:pt x="250581" y="408842"/>
                </a:cubicBezTo>
                <a:cubicBezTo>
                  <a:pt x="250581" y="390378"/>
                  <a:pt x="234754" y="377190"/>
                  <a:pt x="218929" y="377190"/>
                </a:cubicBezTo>
                <a:cubicBezTo>
                  <a:pt x="200465" y="374552"/>
                  <a:pt x="187276" y="390378"/>
                  <a:pt x="187276" y="408842"/>
                </a:cubicBezTo>
                <a:close/>
                <a:moveTo>
                  <a:pt x="374553" y="408842"/>
                </a:moveTo>
                <a:cubicBezTo>
                  <a:pt x="374553" y="427306"/>
                  <a:pt x="390379" y="440495"/>
                  <a:pt x="406204" y="440495"/>
                </a:cubicBezTo>
                <a:cubicBezTo>
                  <a:pt x="424669" y="440495"/>
                  <a:pt x="437857" y="424668"/>
                  <a:pt x="437857" y="408842"/>
                </a:cubicBezTo>
                <a:cubicBezTo>
                  <a:pt x="437857" y="390378"/>
                  <a:pt x="422031" y="377190"/>
                  <a:pt x="406204" y="377190"/>
                </a:cubicBezTo>
                <a:cubicBezTo>
                  <a:pt x="387741" y="374552"/>
                  <a:pt x="374553" y="390378"/>
                  <a:pt x="374553" y="408842"/>
                </a:cubicBezTo>
                <a:close/>
                <a:moveTo>
                  <a:pt x="561829" y="408842"/>
                </a:moveTo>
                <a:cubicBezTo>
                  <a:pt x="561829" y="427306"/>
                  <a:pt x="577654" y="440495"/>
                  <a:pt x="593481" y="440495"/>
                </a:cubicBezTo>
                <a:cubicBezTo>
                  <a:pt x="611945" y="440495"/>
                  <a:pt x="625133" y="424668"/>
                  <a:pt x="625133" y="408842"/>
                </a:cubicBezTo>
                <a:cubicBezTo>
                  <a:pt x="625133" y="390378"/>
                  <a:pt x="609307" y="377190"/>
                  <a:pt x="593481" y="377190"/>
                </a:cubicBezTo>
                <a:cubicBezTo>
                  <a:pt x="575017" y="374552"/>
                  <a:pt x="561829" y="390378"/>
                  <a:pt x="561829" y="408842"/>
                </a:cubicBezTo>
                <a:close/>
                <a:moveTo>
                  <a:pt x="749104" y="408842"/>
                </a:moveTo>
                <a:cubicBezTo>
                  <a:pt x="749104" y="427306"/>
                  <a:pt x="764931" y="440495"/>
                  <a:pt x="780757" y="440495"/>
                </a:cubicBezTo>
                <a:cubicBezTo>
                  <a:pt x="799221" y="440495"/>
                  <a:pt x="812410" y="424668"/>
                  <a:pt x="812410" y="408842"/>
                </a:cubicBezTo>
                <a:cubicBezTo>
                  <a:pt x="812410" y="390378"/>
                  <a:pt x="796583" y="377190"/>
                  <a:pt x="780757" y="377190"/>
                </a:cubicBezTo>
                <a:cubicBezTo>
                  <a:pt x="764931" y="374552"/>
                  <a:pt x="749104" y="390378"/>
                  <a:pt x="749104" y="408842"/>
                </a:cubicBezTo>
                <a:close/>
                <a:moveTo>
                  <a:pt x="187276" y="218928"/>
                </a:moveTo>
                <a:cubicBezTo>
                  <a:pt x="187276" y="237392"/>
                  <a:pt x="203103" y="250581"/>
                  <a:pt x="218929" y="250581"/>
                </a:cubicBezTo>
                <a:cubicBezTo>
                  <a:pt x="237392" y="250581"/>
                  <a:pt x="250581" y="234754"/>
                  <a:pt x="250581" y="218928"/>
                </a:cubicBezTo>
                <a:cubicBezTo>
                  <a:pt x="250581" y="200464"/>
                  <a:pt x="234754" y="187276"/>
                  <a:pt x="218929" y="187276"/>
                </a:cubicBezTo>
                <a:cubicBezTo>
                  <a:pt x="200465" y="187276"/>
                  <a:pt x="187276" y="203102"/>
                  <a:pt x="187276" y="218928"/>
                </a:cubicBezTo>
                <a:close/>
                <a:moveTo>
                  <a:pt x="374553" y="218928"/>
                </a:moveTo>
                <a:cubicBezTo>
                  <a:pt x="374553" y="237392"/>
                  <a:pt x="390379" y="250581"/>
                  <a:pt x="406204" y="250581"/>
                </a:cubicBezTo>
                <a:cubicBezTo>
                  <a:pt x="424669" y="250581"/>
                  <a:pt x="437857" y="234754"/>
                  <a:pt x="437857" y="218928"/>
                </a:cubicBezTo>
                <a:cubicBezTo>
                  <a:pt x="437857" y="200464"/>
                  <a:pt x="422031" y="187276"/>
                  <a:pt x="406204" y="187276"/>
                </a:cubicBezTo>
                <a:cubicBezTo>
                  <a:pt x="387741" y="187276"/>
                  <a:pt x="374553" y="203102"/>
                  <a:pt x="374553" y="218928"/>
                </a:cubicBezTo>
                <a:close/>
                <a:moveTo>
                  <a:pt x="561829" y="218928"/>
                </a:moveTo>
                <a:cubicBezTo>
                  <a:pt x="561829" y="237392"/>
                  <a:pt x="577654" y="250581"/>
                  <a:pt x="593481" y="250581"/>
                </a:cubicBezTo>
                <a:cubicBezTo>
                  <a:pt x="611945" y="250581"/>
                  <a:pt x="625133" y="234754"/>
                  <a:pt x="625133" y="218928"/>
                </a:cubicBezTo>
                <a:cubicBezTo>
                  <a:pt x="625133" y="200464"/>
                  <a:pt x="609307" y="187276"/>
                  <a:pt x="593481" y="187276"/>
                </a:cubicBezTo>
                <a:cubicBezTo>
                  <a:pt x="575017" y="187276"/>
                  <a:pt x="561829" y="203102"/>
                  <a:pt x="561829" y="218928"/>
                </a:cubicBezTo>
                <a:close/>
                <a:moveTo>
                  <a:pt x="749104" y="218928"/>
                </a:moveTo>
                <a:cubicBezTo>
                  <a:pt x="749104" y="237392"/>
                  <a:pt x="764931" y="250581"/>
                  <a:pt x="780757" y="250581"/>
                </a:cubicBezTo>
                <a:cubicBezTo>
                  <a:pt x="799221" y="250581"/>
                  <a:pt x="812410" y="234754"/>
                  <a:pt x="812410" y="218928"/>
                </a:cubicBezTo>
                <a:cubicBezTo>
                  <a:pt x="812410" y="200464"/>
                  <a:pt x="796583" y="187276"/>
                  <a:pt x="780757" y="187276"/>
                </a:cubicBezTo>
                <a:cubicBezTo>
                  <a:pt x="764931" y="187276"/>
                  <a:pt x="749104" y="203102"/>
                  <a:pt x="749104" y="218928"/>
                </a:cubicBezTo>
                <a:close/>
                <a:moveTo>
                  <a:pt x="187276" y="31652"/>
                </a:moveTo>
                <a:cubicBezTo>
                  <a:pt x="187276" y="50116"/>
                  <a:pt x="203103" y="63304"/>
                  <a:pt x="218929" y="63304"/>
                </a:cubicBezTo>
                <a:cubicBezTo>
                  <a:pt x="237392" y="63304"/>
                  <a:pt x="250581" y="47478"/>
                  <a:pt x="250581" y="31652"/>
                </a:cubicBezTo>
                <a:cubicBezTo>
                  <a:pt x="250581" y="15826"/>
                  <a:pt x="234754" y="0"/>
                  <a:pt x="218929" y="0"/>
                </a:cubicBezTo>
                <a:cubicBezTo>
                  <a:pt x="200465" y="0"/>
                  <a:pt x="187276" y="15826"/>
                  <a:pt x="187276" y="31652"/>
                </a:cubicBezTo>
                <a:close/>
                <a:moveTo>
                  <a:pt x="374553" y="31652"/>
                </a:moveTo>
                <a:cubicBezTo>
                  <a:pt x="374553" y="50116"/>
                  <a:pt x="390379" y="63304"/>
                  <a:pt x="406204" y="63304"/>
                </a:cubicBezTo>
                <a:cubicBezTo>
                  <a:pt x="424669" y="63304"/>
                  <a:pt x="437857" y="47478"/>
                  <a:pt x="437857" y="31652"/>
                </a:cubicBezTo>
                <a:cubicBezTo>
                  <a:pt x="437857" y="15826"/>
                  <a:pt x="422031" y="0"/>
                  <a:pt x="406204" y="0"/>
                </a:cubicBezTo>
                <a:cubicBezTo>
                  <a:pt x="387741" y="0"/>
                  <a:pt x="374553" y="15826"/>
                  <a:pt x="374553" y="31652"/>
                </a:cubicBezTo>
                <a:close/>
                <a:moveTo>
                  <a:pt x="561829" y="31652"/>
                </a:moveTo>
                <a:cubicBezTo>
                  <a:pt x="561829" y="50116"/>
                  <a:pt x="577654" y="63304"/>
                  <a:pt x="593481" y="63304"/>
                </a:cubicBezTo>
                <a:cubicBezTo>
                  <a:pt x="611945" y="63304"/>
                  <a:pt x="625133" y="47478"/>
                  <a:pt x="625133" y="31652"/>
                </a:cubicBezTo>
                <a:cubicBezTo>
                  <a:pt x="625133" y="15826"/>
                  <a:pt x="609307" y="0"/>
                  <a:pt x="593481" y="0"/>
                </a:cubicBezTo>
                <a:cubicBezTo>
                  <a:pt x="575017" y="0"/>
                  <a:pt x="561829" y="15826"/>
                  <a:pt x="561829" y="31652"/>
                </a:cubicBezTo>
                <a:close/>
                <a:moveTo>
                  <a:pt x="749104" y="31652"/>
                </a:moveTo>
                <a:cubicBezTo>
                  <a:pt x="749104" y="50116"/>
                  <a:pt x="764931" y="63304"/>
                  <a:pt x="780757" y="63304"/>
                </a:cubicBezTo>
                <a:cubicBezTo>
                  <a:pt x="799221" y="63304"/>
                  <a:pt x="812410" y="47478"/>
                  <a:pt x="812410" y="31652"/>
                </a:cubicBezTo>
                <a:cubicBezTo>
                  <a:pt x="812410" y="15826"/>
                  <a:pt x="796583" y="0"/>
                  <a:pt x="780757" y="0"/>
                </a:cubicBezTo>
                <a:cubicBezTo>
                  <a:pt x="764931" y="0"/>
                  <a:pt x="749104" y="15826"/>
                  <a:pt x="749104" y="31652"/>
                </a:cubicBezTo>
                <a:close/>
                <a:moveTo>
                  <a:pt x="31653" y="1379513"/>
                </a:moveTo>
                <a:cubicBezTo>
                  <a:pt x="50116" y="1379513"/>
                  <a:pt x="63304" y="1363687"/>
                  <a:pt x="63304" y="1347861"/>
                </a:cubicBezTo>
                <a:cubicBezTo>
                  <a:pt x="63304" y="1329397"/>
                  <a:pt x="47479" y="1316208"/>
                  <a:pt x="31653" y="1316208"/>
                </a:cubicBezTo>
                <a:cubicBezTo>
                  <a:pt x="13188" y="1316208"/>
                  <a:pt x="0" y="1332035"/>
                  <a:pt x="0" y="1347861"/>
                </a:cubicBezTo>
                <a:cubicBezTo>
                  <a:pt x="0" y="1363687"/>
                  <a:pt x="13188" y="1379513"/>
                  <a:pt x="31653" y="1379513"/>
                </a:cubicBezTo>
                <a:close/>
                <a:moveTo>
                  <a:pt x="31653" y="1189599"/>
                </a:moveTo>
                <a:cubicBezTo>
                  <a:pt x="50116" y="1189599"/>
                  <a:pt x="63304" y="1173773"/>
                  <a:pt x="63304" y="1157947"/>
                </a:cubicBezTo>
                <a:cubicBezTo>
                  <a:pt x="63304" y="1139483"/>
                  <a:pt x="47479" y="1126295"/>
                  <a:pt x="31653" y="1126295"/>
                </a:cubicBezTo>
                <a:cubicBezTo>
                  <a:pt x="13188" y="1126295"/>
                  <a:pt x="0" y="1142121"/>
                  <a:pt x="0" y="1157947"/>
                </a:cubicBezTo>
                <a:cubicBezTo>
                  <a:pt x="0" y="1176411"/>
                  <a:pt x="13188" y="1189599"/>
                  <a:pt x="31653" y="1189599"/>
                </a:cubicBezTo>
                <a:close/>
                <a:moveTo>
                  <a:pt x="31653" y="1002323"/>
                </a:moveTo>
                <a:cubicBezTo>
                  <a:pt x="50116" y="1002323"/>
                  <a:pt x="63304" y="986497"/>
                  <a:pt x="63304" y="970670"/>
                </a:cubicBezTo>
                <a:cubicBezTo>
                  <a:pt x="63304" y="952207"/>
                  <a:pt x="47479" y="939018"/>
                  <a:pt x="31653" y="939018"/>
                </a:cubicBezTo>
                <a:cubicBezTo>
                  <a:pt x="13188" y="939018"/>
                  <a:pt x="0" y="954845"/>
                  <a:pt x="0" y="970670"/>
                </a:cubicBezTo>
                <a:cubicBezTo>
                  <a:pt x="0" y="989135"/>
                  <a:pt x="13188" y="1002323"/>
                  <a:pt x="31653" y="1002323"/>
                </a:cubicBezTo>
                <a:close/>
                <a:moveTo>
                  <a:pt x="31653" y="815047"/>
                </a:moveTo>
                <a:cubicBezTo>
                  <a:pt x="50116" y="815047"/>
                  <a:pt x="63304" y="799220"/>
                  <a:pt x="63304" y="783395"/>
                </a:cubicBezTo>
                <a:cubicBezTo>
                  <a:pt x="63304" y="764931"/>
                  <a:pt x="47479" y="751742"/>
                  <a:pt x="31653" y="751742"/>
                </a:cubicBezTo>
                <a:cubicBezTo>
                  <a:pt x="13188" y="751742"/>
                  <a:pt x="0" y="767568"/>
                  <a:pt x="0" y="783395"/>
                </a:cubicBezTo>
                <a:cubicBezTo>
                  <a:pt x="0" y="801858"/>
                  <a:pt x="13188" y="815047"/>
                  <a:pt x="31653" y="815047"/>
                </a:cubicBezTo>
                <a:close/>
                <a:moveTo>
                  <a:pt x="31653" y="627770"/>
                </a:moveTo>
                <a:cubicBezTo>
                  <a:pt x="50116" y="627770"/>
                  <a:pt x="63304" y="611945"/>
                  <a:pt x="63304" y="596118"/>
                </a:cubicBezTo>
                <a:cubicBezTo>
                  <a:pt x="63304" y="580292"/>
                  <a:pt x="47479" y="564466"/>
                  <a:pt x="31653" y="564466"/>
                </a:cubicBezTo>
                <a:cubicBezTo>
                  <a:pt x="13188" y="564466"/>
                  <a:pt x="0" y="580292"/>
                  <a:pt x="0" y="596118"/>
                </a:cubicBezTo>
                <a:cubicBezTo>
                  <a:pt x="0" y="611945"/>
                  <a:pt x="13188" y="627770"/>
                  <a:pt x="31653" y="627770"/>
                </a:cubicBezTo>
                <a:close/>
                <a:moveTo>
                  <a:pt x="31653" y="440495"/>
                </a:moveTo>
                <a:cubicBezTo>
                  <a:pt x="50116" y="440495"/>
                  <a:pt x="63304" y="424668"/>
                  <a:pt x="63304" y="408842"/>
                </a:cubicBezTo>
                <a:cubicBezTo>
                  <a:pt x="63304" y="390378"/>
                  <a:pt x="47479" y="377190"/>
                  <a:pt x="31653" y="377190"/>
                </a:cubicBezTo>
                <a:cubicBezTo>
                  <a:pt x="13188" y="377190"/>
                  <a:pt x="0" y="393016"/>
                  <a:pt x="0" y="408842"/>
                </a:cubicBezTo>
                <a:cubicBezTo>
                  <a:pt x="0" y="424668"/>
                  <a:pt x="13188" y="440495"/>
                  <a:pt x="31653" y="440495"/>
                </a:cubicBezTo>
                <a:close/>
                <a:moveTo>
                  <a:pt x="31653" y="253218"/>
                </a:moveTo>
                <a:cubicBezTo>
                  <a:pt x="50116" y="253218"/>
                  <a:pt x="63304" y="237392"/>
                  <a:pt x="63304" y="221566"/>
                </a:cubicBezTo>
                <a:cubicBezTo>
                  <a:pt x="63304" y="203102"/>
                  <a:pt x="47479" y="189914"/>
                  <a:pt x="31653" y="189914"/>
                </a:cubicBezTo>
                <a:cubicBezTo>
                  <a:pt x="13188" y="189914"/>
                  <a:pt x="0" y="205740"/>
                  <a:pt x="0" y="221566"/>
                </a:cubicBezTo>
                <a:cubicBezTo>
                  <a:pt x="0" y="237392"/>
                  <a:pt x="13188" y="253218"/>
                  <a:pt x="31653" y="253218"/>
                </a:cubicBezTo>
                <a:close/>
                <a:moveTo>
                  <a:pt x="31653" y="65942"/>
                </a:moveTo>
                <a:cubicBezTo>
                  <a:pt x="50116" y="65942"/>
                  <a:pt x="63304" y="50116"/>
                  <a:pt x="63304" y="34290"/>
                </a:cubicBezTo>
                <a:cubicBezTo>
                  <a:pt x="63304" y="18464"/>
                  <a:pt x="47479" y="2637"/>
                  <a:pt x="31653" y="2637"/>
                </a:cubicBezTo>
                <a:cubicBezTo>
                  <a:pt x="13188" y="2637"/>
                  <a:pt x="0" y="18464"/>
                  <a:pt x="0" y="34290"/>
                </a:cubicBezTo>
                <a:cubicBezTo>
                  <a:pt x="0" y="50116"/>
                  <a:pt x="13188" y="65942"/>
                  <a:pt x="31653" y="6594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2700000" scaled="0"/>
          </a:gradFill>
          <a:ln w="26366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89030" y="-12700"/>
            <a:ext cx="1136003" cy="1143000"/>
          </a:xfrm>
          <a:custGeom>
            <a:avLst/>
            <a:gdLst>
              <a:gd name="connsiteX0" fmla="*/ 2393599 w 2484463"/>
              <a:gd name="connsiteY0" fmla="*/ 1454 h 2444263"/>
              <a:gd name="connsiteX1" fmla="*/ 2393599 w 2484463"/>
              <a:gd name="connsiteY1" fmla="*/ -127 h 2444263"/>
              <a:gd name="connsiteX2" fmla="*/ 90786 w 2484463"/>
              <a:gd name="connsiteY2" fmla="*/ -127 h 2444263"/>
              <a:gd name="connsiteX3" fmla="*/ 90786 w 2484463"/>
              <a:gd name="connsiteY3" fmla="*/ 1454 h 2444263"/>
              <a:gd name="connsiteX4" fmla="*/ -39 w 2484463"/>
              <a:gd name="connsiteY4" fmla="*/ 24640 h 2444263"/>
              <a:gd name="connsiteX5" fmla="*/ 59056 w 2484463"/>
              <a:gd name="connsiteY5" fmla="*/ 72029 h 2444263"/>
              <a:gd name="connsiteX6" fmla="*/ 90786 w 2484463"/>
              <a:gd name="connsiteY6" fmla="*/ 158601 h 2444263"/>
              <a:gd name="connsiteX7" fmla="*/ 90786 w 2484463"/>
              <a:gd name="connsiteY7" fmla="*/ 158601 h 2444263"/>
              <a:gd name="connsiteX8" fmla="*/ 106934 w 2484463"/>
              <a:gd name="connsiteY8" fmla="*/ 1840166 h 2444263"/>
              <a:gd name="connsiteX9" fmla="*/ 109456 w 2484463"/>
              <a:gd name="connsiteY9" fmla="*/ 1851834 h 2444263"/>
              <a:gd name="connsiteX10" fmla="*/ 851339 w 2484463"/>
              <a:gd name="connsiteY10" fmla="*/ 2444137 h 2444263"/>
              <a:gd name="connsiteX11" fmla="*/ 1633046 w 2484463"/>
              <a:gd name="connsiteY11" fmla="*/ 2444137 h 2444263"/>
              <a:gd name="connsiteX12" fmla="*/ 2374930 w 2484463"/>
              <a:gd name="connsiteY12" fmla="*/ 1851797 h 2444263"/>
              <a:gd name="connsiteX13" fmla="*/ 2377414 w 2484463"/>
              <a:gd name="connsiteY13" fmla="*/ 1840166 h 2444263"/>
              <a:gd name="connsiteX14" fmla="*/ 2393599 w 2484463"/>
              <a:gd name="connsiteY14" fmla="*/ 158601 h 2444263"/>
              <a:gd name="connsiteX15" fmla="*/ 2393599 w 2484463"/>
              <a:gd name="connsiteY15" fmla="*/ 158601 h 2444263"/>
              <a:gd name="connsiteX16" fmla="*/ 2425330 w 2484463"/>
              <a:gd name="connsiteY16" fmla="*/ 72029 h 2444263"/>
              <a:gd name="connsiteX17" fmla="*/ 2484424 w 2484463"/>
              <a:gd name="connsiteY17" fmla="*/ 24640 h 2444263"/>
              <a:gd name="connsiteX18" fmla="*/ 2393599 w 2484463"/>
              <a:gd name="connsiteY18" fmla="*/ 1454 h 2444263"/>
            </a:gdLst>
            <a:ahLst/>
            <a:cxnLst/>
            <a:rect l="l" t="t" r="r" b="b"/>
            <a:pathLst>
              <a:path w="2484463" h="2444263">
                <a:moveTo>
                  <a:pt x="2393599" y="1454"/>
                </a:moveTo>
                <a:lnTo>
                  <a:pt x="2393599" y="-127"/>
                </a:lnTo>
                <a:lnTo>
                  <a:pt x="90786" y="-127"/>
                </a:lnTo>
                <a:lnTo>
                  <a:pt x="90786" y="1454"/>
                </a:lnTo>
                <a:cubicBezTo>
                  <a:pt x="59508" y="4578"/>
                  <a:pt x="28906" y="12407"/>
                  <a:pt x="-39" y="24640"/>
                </a:cubicBezTo>
                <a:cubicBezTo>
                  <a:pt x="22395" y="36685"/>
                  <a:pt x="42419" y="52757"/>
                  <a:pt x="59056" y="72029"/>
                </a:cubicBezTo>
                <a:cubicBezTo>
                  <a:pt x="79683" y="96156"/>
                  <a:pt x="90937" y="126870"/>
                  <a:pt x="90786" y="158601"/>
                </a:cubicBezTo>
                <a:lnTo>
                  <a:pt x="90786" y="158601"/>
                </a:lnTo>
                <a:cubicBezTo>
                  <a:pt x="90786" y="212276"/>
                  <a:pt x="96357" y="1789653"/>
                  <a:pt x="106934" y="1840166"/>
                </a:cubicBezTo>
                <a:cubicBezTo>
                  <a:pt x="107724" y="1843930"/>
                  <a:pt x="108590" y="1847957"/>
                  <a:pt x="109456" y="1851834"/>
                </a:cubicBezTo>
                <a:cubicBezTo>
                  <a:pt x="186015" y="2190933"/>
                  <a:pt x="489092" y="2444137"/>
                  <a:pt x="851339" y="2444137"/>
                </a:cubicBezTo>
                <a:lnTo>
                  <a:pt x="1633046" y="2444137"/>
                </a:lnTo>
                <a:cubicBezTo>
                  <a:pt x="1995293" y="2444137"/>
                  <a:pt x="2298408" y="2190895"/>
                  <a:pt x="2374930" y="1851797"/>
                </a:cubicBezTo>
                <a:cubicBezTo>
                  <a:pt x="2375796" y="1848033"/>
                  <a:pt x="2376661" y="1844043"/>
                  <a:pt x="2377414" y="1840166"/>
                </a:cubicBezTo>
                <a:cubicBezTo>
                  <a:pt x="2388028" y="1789653"/>
                  <a:pt x="2393599" y="212276"/>
                  <a:pt x="2393599" y="158601"/>
                </a:cubicBezTo>
                <a:lnTo>
                  <a:pt x="2393599" y="158601"/>
                </a:lnTo>
                <a:cubicBezTo>
                  <a:pt x="2393448" y="126870"/>
                  <a:pt x="2404703" y="96156"/>
                  <a:pt x="2425330" y="72029"/>
                </a:cubicBezTo>
                <a:cubicBezTo>
                  <a:pt x="2441966" y="52757"/>
                  <a:pt x="2461991" y="36685"/>
                  <a:pt x="2484424" y="24640"/>
                </a:cubicBezTo>
                <a:cubicBezTo>
                  <a:pt x="2455479" y="12370"/>
                  <a:pt x="2424878" y="4578"/>
                  <a:pt x="2393599" y="145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388223" y="203164"/>
            <a:ext cx="737616" cy="737616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493519" y="279711"/>
            <a:ext cx="7701382" cy="5962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 dirty="0" err="1" smtClean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Gambaran</a:t>
            </a:r>
            <a:r>
              <a:rPr kumimoji="1" lang="en-US" altLang="zh-CN" sz="2800" dirty="0" smtClean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2800" dirty="0" err="1" smtClean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Teknis</a:t>
            </a:r>
            <a:endParaRPr kumimoji="1" lang="zh-CN" altLang="en-US" dirty="0"/>
          </a:p>
        </p:txBody>
      </p:sp>
      <p:sp>
        <p:nvSpPr>
          <p:cNvPr id="11" name="标题 1"/>
          <p:cNvSpPr txBox="1"/>
          <p:nvPr/>
        </p:nvSpPr>
        <p:spPr>
          <a:xfrm rot="18853245">
            <a:off x="806552" y="469786"/>
            <a:ext cx="178714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18853245">
            <a:off x="804915" y="472351"/>
            <a:ext cx="173734" cy="173734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18853245" flipH="1">
            <a:off x="667675" y="609475"/>
            <a:ext cx="178713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18853245" flipH="1">
            <a:off x="670024" y="607943"/>
            <a:ext cx="173734" cy="173734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18853245" flipV="1">
            <a:off x="667674" y="330096"/>
            <a:ext cx="178714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18853245" flipV="1">
            <a:off x="670164" y="336815"/>
            <a:ext cx="173734" cy="173733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18853245" flipH="1" flipV="1">
            <a:off x="528797" y="469786"/>
            <a:ext cx="178713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18853245" flipH="1" flipV="1">
            <a:off x="535414" y="472407"/>
            <a:ext cx="173734" cy="173733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81" y="817648"/>
            <a:ext cx="8646811" cy="48359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17192" y="5824897"/>
            <a:ext cx="3557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hlinkClick r:id="rId3"/>
              </a:rPr>
              <a:t>VIdeo</a:t>
            </a:r>
            <a:r>
              <a:rPr lang="en-US" sz="3600" dirty="0" smtClean="0">
                <a:hlinkClick r:id="rId3"/>
              </a:rPr>
              <a:t> Workflow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70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936255" y="2262951"/>
            <a:ext cx="4316081" cy="285115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762000" dist="254000" dir="5400000" algn="t" rotWithShape="0">
              <a:srgbClr val="000000">
                <a:alpha val="30000"/>
              </a:srgbClr>
            </a:outerShdw>
          </a:effectLst>
        </p:spPr>
        <p:txBody>
          <a:bodyPr vert="horz" wrap="square" lIns="274320" tIns="731520" rIns="274320" bIns="45720" rtlCol="0" anchor="t"/>
          <a:lstStyle/>
          <a:p>
            <a:pPr algn="ctr"/>
            <a:endParaRPr kumimoji="1" lang="en-US" altLang="zh-CN" sz="1400" dirty="0" smtClean="0">
              <a:ln w="12700">
                <a:noFill/>
              </a:ln>
              <a:latin typeface="Poppins"/>
              <a:ea typeface="Poppins"/>
              <a:cs typeface="Poppins"/>
            </a:endParaRPr>
          </a:p>
          <a:p>
            <a:pPr algn="ctr"/>
            <a:endParaRPr kumimoji="1" lang="en-US" altLang="zh-CN" sz="1400" dirty="0">
              <a:ln w="12700">
                <a:noFill/>
              </a:ln>
              <a:latin typeface="Poppins"/>
              <a:ea typeface="Poppins"/>
              <a:cs typeface="Poppins"/>
            </a:endParaRPr>
          </a:p>
          <a:p>
            <a:pPr algn="ctr"/>
            <a:r>
              <a:rPr kumimoji="1" lang="en-US" altLang="zh-CN" sz="1400" dirty="0" err="1" smtClean="0">
                <a:ln w="12700">
                  <a:noFill/>
                </a:ln>
                <a:latin typeface="Poppins"/>
                <a:ea typeface="Poppins"/>
                <a:cs typeface="Poppins"/>
              </a:rPr>
              <a:t>Chatbot</a:t>
            </a:r>
            <a:r>
              <a:rPr kumimoji="1" lang="en-US" altLang="zh-CN" sz="1400" dirty="0" smtClean="0">
                <a:ln w="12700">
                  <a:noFill/>
                </a:ln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400" dirty="0">
                <a:ln w="12700">
                  <a:noFill/>
                </a:ln>
                <a:latin typeface="Poppins"/>
                <a:ea typeface="Poppins"/>
                <a:cs typeface="Poppins"/>
              </a:rPr>
              <a:t>KIE </a:t>
            </a:r>
            <a:r>
              <a:rPr kumimoji="1" lang="en-US" altLang="zh-CN" sz="14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Nakeswan</a:t>
            </a:r>
            <a:r>
              <a:rPr kumimoji="1" lang="en-US" altLang="zh-CN" sz="1400" dirty="0">
                <a:ln w="12700">
                  <a:noFill/>
                </a:ln>
                <a:latin typeface="Poppins"/>
                <a:ea typeface="Poppins"/>
                <a:cs typeface="Poppins"/>
              </a:rPr>
              <a:t> </a:t>
            </a:r>
            <a:endParaRPr kumimoji="1" lang="en-US" altLang="zh-CN" sz="1400" dirty="0" smtClean="0">
              <a:ln w="12700">
                <a:noFill/>
              </a:ln>
              <a:latin typeface="Poppins"/>
              <a:ea typeface="Poppins"/>
              <a:cs typeface="Poppins"/>
            </a:endParaRPr>
          </a:p>
          <a:p>
            <a:pPr algn="ctr"/>
            <a:r>
              <a:rPr kumimoji="1" lang="en-US" altLang="zh-CN" sz="1400" dirty="0" err="1" smtClean="0">
                <a:ln w="12700">
                  <a:noFill/>
                </a:ln>
                <a:latin typeface="Poppins"/>
                <a:ea typeface="Poppins"/>
                <a:cs typeface="Poppins"/>
              </a:rPr>
              <a:t>Sebuah</a:t>
            </a:r>
            <a:r>
              <a:rPr kumimoji="1" lang="en-US" altLang="zh-CN" sz="1400" dirty="0" smtClean="0">
                <a:ln w="12700">
                  <a:noFill/>
                </a:ln>
                <a:latin typeface="Poppins"/>
                <a:ea typeface="Poppins"/>
                <a:cs typeface="Poppins"/>
              </a:rPr>
              <a:t> Program </a:t>
            </a:r>
            <a:r>
              <a:rPr kumimoji="1" lang="en-US" altLang="zh-CN" sz="1400" dirty="0" err="1" smtClean="0">
                <a:ln w="12700">
                  <a:noFill/>
                </a:ln>
                <a:latin typeface="Poppins"/>
                <a:ea typeface="Poppins"/>
                <a:cs typeface="Poppins"/>
              </a:rPr>
              <a:t>Komputer</a:t>
            </a:r>
            <a:r>
              <a:rPr kumimoji="1" lang="en-US" altLang="zh-CN" sz="1400" dirty="0" smtClean="0">
                <a:ln w="12700">
                  <a:noFill/>
                </a:ln>
                <a:latin typeface="Poppins"/>
                <a:ea typeface="Poppins"/>
                <a:cs typeface="Poppins"/>
              </a:rPr>
              <a:t>, yang sudah </a:t>
            </a:r>
            <a:r>
              <a:rPr kumimoji="1" lang="en-US" altLang="zh-CN" sz="1400" dirty="0" err="1" smtClean="0">
                <a:ln w="12700">
                  <a:noFill/>
                </a:ln>
                <a:latin typeface="Poppins"/>
                <a:ea typeface="Poppins"/>
                <a:cs typeface="Poppins"/>
              </a:rPr>
              <a:t>mendapatkan</a:t>
            </a:r>
            <a:r>
              <a:rPr kumimoji="1" lang="en-US" altLang="zh-CN" sz="1400" dirty="0" smtClean="0">
                <a:ln w="12700">
                  <a:noFill/>
                </a:ln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4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sertifikat</a:t>
            </a:r>
            <a:r>
              <a:rPr kumimoji="1" lang="en-US" altLang="zh-CN" sz="1400" dirty="0">
                <a:ln w="12700">
                  <a:noFill/>
                </a:ln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4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hak</a:t>
            </a:r>
            <a:r>
              <a:rPr kumimoji="1" lang="en-US" altLang="zh-CN" sz="1400" dirty="0">
                <a:ln w="12700">
                  <a:noFill/>
                </a:ln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4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cipta</a:t>
            </a:r>
            <a:r>
              <a:rPr kumimoji="1" lang="en-US" altLang="zh-CN" sz="1400" dirty="0">
                <a:ln w="12700">
                  <a:noFill/>
                </a:ln>
                <a:latin typeface="Poppins"/>
                <a:ea typeface="Poppins"/>
                <a:cs typeface="Poppins"/>
              </a:rPr>
              <a:t> dengan </a:t>
            </a:r>
            <a:r>
              <a:rPr kumimoji="1" lang="en-US" altLang="zh-CN" sz="14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Nomor</a:t>
            </a:r>
            <a:r>
              <a:rPr kumimoji="1" lang="en-US" altLang="zh-CN" sz="1400" dirty="0">
                <a:ln w="12700">
                  <a:noFill/>
                </a:ln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4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Ciptaan</a:t>
            </a:r>
            <a:r>
              <a:rPr kumimoji="1" lang="en-US" altLang="zh-CN" sz="1400" dirty="0">
                <a:ln w="12700">
                  <a:noFill/>
                </a:ln>
                <a:latin typeface="Poppins"/>
                <a:ea typeface="Poppins"/>
                <a:cs typeface="Poppins"/>
              </a:rPr>
              <a:t> 000974467 </a:t>
            </a:r>
            <a:r>
              <a:rPr kumimoji="1" lang="en-US" altLang="zh-CN" sz="14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dari</a:t>
            </a:r>
            <a:r>
              <a:rPr kumimoji="1" lang="en-US" altLang="zh-CN" sz="1400" dirty="0">
                <a:ln w="12700">
                  <a:noFill/>
                </a:ln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4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Kemenkumham</a:t>
            </a:r>
            <a:r>
              <a:rPr kumimoji="1" lang="en-US" altLang="zh-CN" sz="1400" dirty="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.</a:t>
            </a:r>
            <a:endParaRPr kumimoji="1" lang="zh-CN" altLang="en-US" dirty="0"/>
          </a:p>
        </p:txBody>
      </p:sp>
      <p:sp>
        <p:nvSpPr>
          <p:cNvPr id="7" name="标题 1"/>
          <p:cNvSpPr txBox="1"/>
          <p:nvPr/>
        </p:nvSpPr>
        <p:spPr>
          <a:xfrm rot="16200000" flipH="1">
            <a:off x="198465" y="623476"/>
            <a:ext cx="540562" cy="937497"/>
          </a:xfrm>
          <a:custGeom>
            <a:avLst/>
            <a:gdLst>
              <a:gd name="connsiteX0" fmla="*/ 0 w 812409"/>
              <a:gd name="connsiteY0" fmla="*/ 1532499 h 1564151"/>
              <a:gd name="connsiteX1" fmla="*/ 31653 w 812409"/>
              <a:gd name="connsiteY1" fmla="*/ 1564151 h 1564151"/>
              <a:gd name="connsiteX2" fmla="*/ 63304 w 812409"/>
              <a:gd name="connsiteY2" fmla="*/ 1532499 h 1564151"/>
              <a:gd name="connsiteX3" fmla="*/ 31653 w 812409"/>
              <a:gd name="connsiteY3" fmla="*/ 1500847 h 1564151"/>
              <a:gd name="connsiteX4" fmla="*/ 0 w 812409"/>
              <a:gd name="connsiteY4" fmla="*/ 1532499 h 1564151"/>
              <a:gd name="connsiteX5" fmla="*/ 187276 w 812409"/>
              <a:gd name="connsiteY5" fmla="*/ 1532499 h 1564151"/>
              <a:gd name="connsiteX6" fmla="*/ 218929 w 812409"/>
              <a:gd name="connsiteY6" fmla="*/ 1564151 h 1564151"/>
              <a:gd name="connsiteX7" fmla="*/ 250581 w 812409"/>
              <a:gd name="connsiteY7" fmla="*/ 1532499 h 1564151"/>
              <a:gd name="connsiteX8" fmla="*/ 218929 w 812409"/>
              <a:gd name="connsiteY8" fmla="*/ 1500847 h 1564151"/>
              <a:gd name="connsiteX9" fmla="*/ 187276 w 812409"/>
              <a:gd name="connsiteY9" fmla="*/ 1532499 h 1564151"/>
              <a:gd name="connsiteX10" fmla="*/ 374553 w 812409"/>
              <a:gd name="connsiteY10" fmla="*/ 1532499 h 1564151"/>
              <a:gd name="connsiteX11" fmla="*/ 406204 w 812409"/>
              <a:gd name="connsiteY11" fmla="*/ 1564151 h 1564151"/>
              <a:gd name="connsiteX12" fmla="*/ 437857 w 812409"/>
              <a:gd name="connsiteY12" fmla="*/ 1532499 h 1564151"/>
              <a:gd name="connsiteX13" fmla="*/ 406204 w 812409"/>
              <a:gd name="connsiteY13" fmla="*/ 1500847 h 1564151"/>
              <a:gd name="connsiteX14" fmla="*/ 374553 w 812409"/>
              <a:gd name="connsiteY14" fmla="*/ 1532499 h 1564151"/>
              <a:gd name="connsiteX15" fmla="*/ 561829 w 812409"/>
              <a:gd name="connsiteY15" fmla="*/ 1532499 h 1564151"/>
              <a:gd name="connsiteX16" fmla="*/ 593481 w 812409"/>
              <a:gd name="connsiteY16" fmla="*/ 1564151 h 1564151"/>
              <a:gd name="connsiteX17" fmla="*/ 625133 w 812409"/>
              <a:gd name="connsiteY17" fmla="*/ 1532499 h 1564151"/>
              <a:gd name="connsiteX18" fmla="*/ 593481 w 812409"/>
              <a:gd name="connsiteY18" fmla="*/ 1500847 h 1564151"/>
              <a:gd name="connsiteX19" fmla="*/ 561829 w 812409"/>
              <a:gd name="connsiteY19" fmla="*/ 1532499 h 1564151"/>
              <a:gd name="connsiteX20" fmla="*/ 749104 w 812409"/>
              <a:gd name="connsiteY20" fmla="*/ 1532499 h 1564151"/>
              <a:gd name="connsiteX21" fmla="*/ 780757 w 812409"/>
              <a:gd name="connsiteY21" fmla="*/ 1564151 h 1564151"/>
              <a:gd name="connsiteX22" fmla="*/ 812410 w 812409"/>
              <a:gd name="connsiteY22" fmla="*/ 1532499 h 1564151"/>
              <a:gd name="connsiteX23" fmla="*/ 780757 w 812409"/>
              <a:gd name="connsiteY23" fmla="*/ 1500847 h 1564151"/>
              <a:gd name="connsiteX24" fmla="*/ 749104 w 812409"/>
              <a:gd name="connsiteY24" fmla="*/ 1532499 h 1564151"/>
              <a:gd name="connsiteX25" fmla="*/ 187276 w 812409"/>
              <a:gd name="connsiteY25" fmla="*/ 1345223 h 1564151"/>
              <a:gd name="connsiteX26" fmla="*/ 218929 w 812409"/>
              <a:gd name="connsiteY26" fmla="*/ 1376875 h 1564151"/>
              <a:gd name="connsiteX27" fmla="*/ 250581 w 812409"/>
              <a:gd name="connsiteY27" fmla="*/ 1345223 h 1564151"/>
              <a:gd name="connsiteX28" fmla="*/ 218929 w 812409"/>
              <a:gd name="connsiteY28" fmla="*/ 1313571 h 1564151"/>
              <a:gd name="connsiteX29" fmla="*/ 187276 w 812409"/>
              <a:gd name="connsiteY29" fmla="*/ 1345223 h 1564151"/>
              <a:gd name="connsiteX30" fmla="*/ 374553 w 812409"/>
              <a:gd name="connsiteY30" fmla="*/ 1345223 h 1564151"/>
              <a:gd name="connsiteX31" fmla="*/ 406204 w 812409"/>
              <a:gd name="connsiteY31" fmla="*/ 1376875 h 1564151"/>
              <a:gd name="connsiteX32" fmla="*/ 437857 w 812409"/>
              <a:gd name="connsiteY32" fmla="*/ 1345223 h 1564151"/>
              <a:gd name="connsiteX33" fmla="*/ 406204 w 812409"/>
              <a:gd name="connsiteY33" fmla="*/ 1313571 h 1564151"/>
              <a:gd name="connsiteX34" fmla="*/ 374553 w 812409"/>
              <a:gd name="connsiteY34" fmla="*/ 1345223 h 1564151"/>
              <a:gd name="connsiteX35" fmla="*/ 561829 w 812409"/>
              <a:gd name="connsiteY35" fmla="*/ 1345223 h 1564151"/>
              <a:gd name="connsiteX36" fmla="*/ 593481 w 812409"/>
              <a:gd name="connsiteY36" fmla="*/ 1376875 h 1564151"/>
              <a:gd name="connsiteX37" fmla="*/ 625133 w 812409"/>
              <a:gd name="connsiteY37" fmla="*/ 1345223 h 1564151"/>
              <a:gd name="connsiteX38" fmla="*/ 593481 w 812409"/>
              <a:gd name="connsiteY38" fmla="*/ 1313571 h 1564151"/>
              <a:gd name="connsiteX39" fmla="*/ 561829 w 812409"/>
              <a:gd name="connsiteY39" fmla="*/ 1345223 h 1564151"/>
              <a:gd name="connsiteX40" fmla="*/ 749104 w 812409"/>
              <a:gd name="connsiteY40" fmla="*/ 1345223 h 1564151"/>
              <a:gd name="connsiteX41" fmla="*/ 780757 w 812409"/>
              <a:gd name="connsiteY41" fmla="*/ 1376875 h 1564151"/>
              <a:gd name="connsiteX42" fmla="*/ 812410 w 812409"/>
              <a:gd name="connsiteY42" fmla="*/ 1345223 h 1564151"/>
              <a:gd name="connsiteX43" fmla="*/ 780757 w 812409"/>
              <a:gd name="connsiteY43" fmla="*/ 1313571 h 1564151"/>
              <a:gd name="connsiteX44" fmla="*/ 749104 w 812409"/>
              <a:gd name="connsiteY44" fmla="*/ 1345223 h 1564151"/>
              <a:gd name="connsiteX45" fmla="*/ 187276 w 812409"/>
              <a:gd name="connsiteY45" fmla="*/ 1157947 h 1564151"/>
              <a:gd name="connsiteX46" fmla="*/ 218929 w 812409"/>
              <a:gd name="connsiteY46" fmla="*/ 1189599 h 1564151"/>
              <a:gd name="connsiteX47" fmla="*/ 250581 w 812409"/>
              <a:gd name="connsiteY47" fmla="*/ 1157947 h 1564151"/>
              <a:gd name="connsiteX48" fmla="*/ 218929 w 812409"/>
              <a:gd name="connsiteY48" fmla="*/ 1126295 h 1564151"/>
              <a:gd name="connsiteX49" fmla="*/ 187276 w 812409"/>
              <a:gd name="connsiteY49" fmla="*/ 1157947 h 1564151"/>
              <a:gd name="connsiteX50" fmla="*/ 374553 w 812409"/>
              <a:gd name="connsiteY50" fmla="*/ 1157947 h 1564151"/>
              <a:gd name="connsiteX51" fmla="*/ 406204 w 812409"/>
              <a:gd name="connsiteY51" fmla="*/ 1189599 h 1564151"/>
              <a:gd name="connsiteX52" fmla="*/ 437857 w 812409"/>
              <a:gd name="connsiteY52" fmla="*/ 1157947 h 1564151"/>
              <a:gd name="connsiteX53" fmla="*/ 406204 w 812409"/>
              <a:gd name="connsiteY53" fmla="*/ 1126295 h 1564151"/>
              <a:gd name="connsiteX54" fmla="*/ 374553 w 812409"/>
              <a:gd name="connsiteY54" fmla="*/ 1157947 h 1564151"/>
              <a:gd name="connsiteX55" fmla="*/ 561829 w 812409"/>
              <a:gd name="connsiteY55" fmla="*/ 1157947 h 1564151"/>
              <a:gd name="connsiteX56" fmla="*/ 593481 w 812409"/>
              <a:gd name="connsiteY56" fmla="*/ 1189599 h 1564151"/>
              <a:gd name="connsiteX57" fmla="*/ 625133 w 812409"/>
              <a:gd name="connsiteY57" fmla="*/ 1157947 h 1564151"/>
              <a:gd name="connsiteX58" fmla="*/ 593481 w 812409"/>
              <a:gd name="connsiteY58" fmla="*/ 1126295 h 1564151"/>
              <a:gd name="connsiteX59" fmla="*/ 561829 w 812409"/>
              <a:gd name="connsiteY59" fmla="*/ 1157947 h 1564151"/>
              <a:gd name="connsiteX60" fmla="*/ 749104 w 812409"/>
              <a:gd name="connsiteY60" fmla="*/ 1157947 h 1564151"/>
              <a:gd name="connsiteX61" fmla="*/ 780757 w 812409"/>
              <a:gd name="connsiteY61" fmla="*/ 1189599 h 1564151"/>
              <a:gd name="connsiteX62" fmla="*/ 812410 w 812409"/>
              <a:gd name="connsiteY62" fmla="*/ 1157947 h 1564151"/>
              <a:gd name="connsiteX63" fmla="*/ 780757 w 812409"/>
              <a:gd name="connsiteY63" fmla="*/ 1126295 h 1564151"/>
              <a:gd name="connsiteX64" fmla="*/ 749104 w 812409"/>
              <a:gd name="connsiteY64" fmla="*/ 1157947 h 1564151"/>
              <a:gd name="connsiteX65" fmla="*/ 187276 w 812409"/>
              <a:gd name="connsiteY65" fmla="*/ 970670 h 1564151"/>
              <a:gd name="connsiteX66" fmla="*/ 218929 w 812409"/>
              <a:gd name="connsiteY66" fmla="*/ 1002323 h 1564151"/>
              <a:gd name="connsiteX67" fmla="*/ 250581 w 812409"/>
              <a:gd name="connsiteY67" fmla="*/ 970670 h 1564151"/>
              <a:gd name="connsiteX68" fmla="*/ 218929 w 812409"/>
              <a:gd name="connsiteY68" fmla="*/ 939018 h 1564151"/>
              <a:gd name="connsiteX69" fmla="*/ 187276 w 812409"/>
              <a:gd name="connsiteY69" fmla="*/ 970670 h 1564151"/>
              <a:gd name="connsiteX70" fmla="*/ 374553 w 812409"/>
              <a:gd name="connsiteY70" fmla="*/ 970670 h 1564151"/>
              <a:gd name="connsiteX71" fmla="*/ 406204 w 812409"/>
              <a:gd name="connsiteY71" fmla="*/ 1002323 h 1564151"/>
              <a:gd name="connsiteX72" fmla="*/ 437857 w 812409"/>
              <a:gd name="connsiteY72" fmla="*/ 970670 h 1564151"/>
              <a:gd name="connsiteX73" fmla="*/ 406204 w 812409"/>
              <a:gd name="connsiteY73" fmla="*/ 939018 h 1564151"/>
              <a:gd name="connsiteX74" fmla="*/ 374553 w 812409"/>
              <a:gd name="connsiteY74" fmla="*/ 970670 h 1564151"/>
              <a:gd name="connsiteX75" fmla="*/ 561829 w 812409"/>
              <a:gd name="connsiteY75" fmla="*/ 970670 h 1564151"/>
              <a:gd name="connsiteX76" fmla="*/ 593481 w 812409"/>
              <a:gd name="connsiteY76" fmla="*/ 1002323 h 1564151"/>
              <a:gd name="connsiteX77" fmla="*/ 625133 w 812409"/>
              <a:gd name="connsiteY77" fmla="*/ 970670 h 1564151"/>
              <a:gd name="connsiteX78" fmla="*/ 593481 w 812409"/>
              <a:gd name="connsiteY78" fmla="*/ 939018 h 1564151"/>
              <a:gd name="connsiteX79" fmla="*/ 561829 w 812409"/>
              <a:gd name="connsiteY79" fmla="*/ 970670 h 1564151"/>
              <a:gd name="connsiteX80" fmla="*/ 749104 w 812409"/>
              <a:gd name="connsiteY80" fmla="*/ 970670 h 1564151"/>
              <a:gd name="connsiteX81" fmla="*/ 780757 w 812409"/>
              <a:gd name="connsiteY81" fmla="*/ 1002323 h 1564151"/>
              <a:gd name="connsiteX82" fmla="*/ 812410 w 812409"/>
              <a:gd name="connsiteY82" fmla="*/ 970670 h 1564151"/>
              <a:gd name="connsiteX83" fmla="*/ 780757 w 812409"/>
              <a:gd name="connsiteY83" fmla="*/ 939018 h 1564151"/>
              <a:gd name="connsiteX84" fmla="*/ 749104 w 812409"/>
              <a:gd name="connsiteY84" fmla="*/ 970670 h 1564151"/>
              <a:gd name="connsiteX85" fmla="*/ 187276 w 812409"/>
              <a:gd name="connsiteY85" fmla="*/ 783395 h 1564151"/>
              <a:gd name="connsiteX86" fmla="*/ 218929 w 812409"/>
              <a:gd name="connsiteY86" fmla="*/ 815047 h 1564151"/>
              <a:gd name="connsiteX87" fmla="*/ 250581 w 812409"/>
              <a:gd name="connsiteY87" fmla="*/ 783395 h 1564151"/>
              <a:gd name="connsiteX88" fmla="*/ 218929 w 812409"/>
              <a:gd name="connsiteY88" fmla="*/ 751742 h 1564151"/>
              <a:gd name="connsiteX89" fmla="*/ 187276 w 812409"/>
              <a:gd name="connsiteY89" fmla="*/ 783395 h 1564151"/>
              <a:gd name="connsiteX90" fmla="*/ 374553 w 812409"/>
              <a:gd name="connsiteY90" fmla="*/ 783395 h 1564151"/>
              <a:gd name="connsiteX91" fmla="*/ 406204 w 812409"/>
              <a:gd name="connsiteY91" fmla="*/ 815047 h 1564151"/>
              <a:gd name="connsiteX92" fmla="*/ 437857 w 812409"/>
              <a:gd name="connsiteY92" fmla="*/ 783395 h 1564151"/>
              <a:gd name="connsiteX93" fmla="*/ 406204 w 812409"/>
              <a:gd name="connsiteY93" fmla="*/ 751742 h 1564151"/>
              <a:gd name="connsiteX94" fmla="*/ 374553 w 812409"/>
              <a:gd name="connsiteY94" fmla="*/ 783395 h 1564151"/>
              <a:gd name="connsiteX95" fmla="*/ 561829 w 812409"/>
              <a:gd name="connsiteY95" fmla="*/ 783395 h 1564151"/>
              <a:gd name="connsiteX96" fmla="*/ 593481 w 812409"/>
              <a:gd name="connsiteY96" fmla="*/ 815047 h 1564151"/>
              <a:gd name="connsiteX97" fmla="*/ 625133 w 812409"/>
              <a:gd name="connsiteY97" fmla="*/ 783395 h 1564151"/>
              <a:gd name="connsiteX98" fmla="*/ 593481 w 812409"/>
              <a:gd name="connsiteY98" fmla="*/ 751742 h 1564151"/>
              <a:gd name="connsiteX99" fmla="*/ 561829 w 812409"/>
              <a:gd name="connsiteY99" fmla="*/ 783395 h 1564151"/>
              <a:gd name="connsiteX100" fmla="*/ 749104 w 812409"/>
              <a:gd name="connsiteY100" fmla="*/ 783395 h 1564151"/>
              <a:gd name="connsiteX101" fmla="*/ 780757 w 812409"/>
              <a:gd name="connsiteY101" fmla="*/ 815047 h 1564151"/>
              <a:gd name="connsiteX102" fmla="*/ 812410 w 812409"/>
              <a:gd name="connsiteY102" fmla="*/ 783395 h 1564151"/>
              <a:gd name="connsiteX103" fmla="*/ 780757 w 812409"/>
              <a:gd name="connsiteY103" fmla="*/ 751742 h 1564151"/>
              <a:gd name="connsiteX104" fmla="*/ 749104 w 812409"/>
              <a:gd name="connsiteY104" fmla="*/ 783395 h 1564151"/>
              <a:gd name="connsiteX105" fmla="*/ 187276 w 812409"/>
              <a:gd name="connsiteY105" fmla="*/ 596118 h 1564151"/>
              <a:gd name="connsiteX106" fmla="*/ 218929 w 812409"/>
              <a:gd name="connsiteY106" fmla="*/ 627770 h 1564151"/>
              <a:gd name="connsiteX107" fmla="*/ 250581 w 812409"/>
              <a:gd name="connsiteY107" fmla="*/ 596118 h 1564151"/>
              <a:gd name="connsiteX108" fmla="*/ 218929 w 812409"/>
              <a:gd name="connsiteY108" fmla="*/ 564466 h 1564151"/>
              <a:gd name="connsiteX109" fmla="*/ 187276 w 812409"/>
              <a:gd name="connsiteY109" fmla="*/ 596118 h 1564151"/>
              <a:gd name="connsiteX110" fmla="*/ 374553 w 812409"/>
              <a:gd name="connsiteY110" fmla="*/ 596118 h 1564151"/>
              <a:gd name="connsiteX111" fmla="*/ 406204 w 812409"/>
              <a:gd name="connsiteY111" fmla="*/ 627770 h 1564151"/>
              <a:gd name="connsiteX112" fmla="*/ 437857 w 812409"/>
              <a:gd name="connsiteY112" fmla="*/ 596118 h 1564151"/>
              <a:gd name="connsiteX113" fmla="*/ 406204 w 812409"/>
              <a:gd name="connsiteY113" fmla="*/ 564466 h 1564151"/>
              <a:gd name="connsiteX114" fmla="*/ 374553 w 812409"/>
              <a:gd name="connsiteY114" fmla="*/ 596118 h 1564151"/>
              <a:gd name="connsiteX115" fmla="*/ 561829 w 812409"/>
              <a:gd name="connsiteY115" fmla="*/ 596118 h 1564151"/>
              <a:gd name="connsiteX116" fmla="*/ 593481 w 812409"/>
              <a:gd name="connsiteY116" fmla="*/ 627770 h 1564151"/>
              <a:gd name="connsiteX117" fmla="*/ 625133 w 812409"/>
              <a:gd name="connsiteY117" fmla="*/ 596118 h 1564151"/>
              <a:gd name="connsiteX118" fmla="*/ 593481 w 812409"/>
              <a:gd name="connsiteY118" fmla="*/ 564466 h 1564151"/>
              <a:gd name="connsiteX119" fmla="*/ 561829 w 812409"/>
              <a:gd name="connsiteY119" fmla="*/ 596118 h 1564151"/>
              <a:gd name="connsiteX120" fmla="*/ 749104 w 812409"/>
              <a:gd name="connsiteY120" fmla="*/ 596118 h 1564151"/>
              <a:gd name="connsiteX121" fmla="*/ 780757 w 812409"/>
              <a:gd name="connsiteY121" fmla="*/ 627770 h 1564151"/>
              <a:gd name="connsiteX122" fmla="*/ 812410 w 812409"/>
              <a:gd name="connsiteY122" fmla="*/ 596118 h 1564151"/>
              <a:gd name="connsiteX123" fmla="*/ 780757 w 812409"/>
              <a:gd name="connsiteY123" fmla="*/ 564466 h 1564151"/>
              <a:gd name="connsiteX124" fmla="*/ 749104 w 812409"/>
              <a:gd name="connsiteY124" fmla="*/ 596118 h 1564151"/>
              <a:gd name="connsiteX125" fmla="*/ 187276 w 812409"/>
              <a:gd name="connsiteY125" fmla="*/ 408842 h 1564151"/>
              <a:gd name="connsiteX126" fmla="*/ 218929 w 812409"/>
              <a:gd name="connsiteY126" fmla="*/ 440495 h 1564151"/>
              <a:gd name="connsiteX127" fmla="*/ 250581 w 812409"/>
              <a:gd name="connsiteY127" fmla="*/ 408842 h 1564151"/>
              <a:gd name="connsiteX128" fmla="*/ 218929 w 812409"/>
              <a:gd name="connsiteY128" fmla="*/ 377190 h 1564151"/>
              <a:gd name="connsiteX129" fmla="*/ 187276 w 812409"/>
              <a:gd name="connsiteY129" fmla="*/ 408842 h 1564151"/>
              <a:gd name="connsiteX130" fmla="*/ 374553 w 812409"/>
              <a:gd name="connsiteY130" fmla="*/ 408842 h 1564151"/>
              <a:gd name="connsiteX131" fmla="*/ 406204 w 812409"/>
              <a:gd name="connsiteY131" fmla="*/ 440495 h 1564151"/>
              <a:gd name="connsiteX132" fmla="*/ 437857 w 812409"/>
              <a:gd name="connsiteY132" fmla="*/ 408842 h 1564151"/>
              <a:gd name="connsiteX133" fmla="*/ 406204 w 812409"/>
              <a:gd name="connsiteY133" fmla="*/ 377190 h 1564151"/>
              <a:gd name="connsiteX134" fmla="*/ 374553 w 812409"/>
              <a:gd name="connsiteY134" fmla="*/ 408842 h 1564151"/>
              <a:gd name="connsiteX135" fmla="*/ 561829 w 812409"/>
              <a:gd name="connsiteY135" fmla="*/ 408842 h 1564151"/>
              <a:gd name="connsiteX136" fmla="*/ 593481 w 812409"/>
              <a:gd name="connsiteY136" fmla="*/ 440495 h 1564151"/>
              <a:gd name="connsiteX137" fmla="*/ 625133 w 812409"/>
              <a:gd name="connsiteY137" fmla="*/ 408842 h 1564151"/>
              <a:gd name="connsiteX138" fmla="*/ 593481 w 812409"/>
              <a:gd name="connsiteY138" fmla="*/ 377190 h 1564151"/>
              <a:gd name="connsiteX139" fmla="*/ 561829 w 812409"/>
              <a:gd name="connsiteY139" fmla="*/ 408842 h 1564151"/>
              <a:gd name="connsiteX140" fmla="*/ 749104 w 812409"/>
              <a:gd name="connsiteY140" fmla="*/ 408842 h 1564151"/>
              <a:gd name="connsiteX141" fmla="*/ 780757 w 812409"/>
              <a:gd name="connsiteY141" fmla="*/ 440495 h 1564151"/>
              <a:gd name="connsiteX142" fmla="*/ 812410 w 812409"/>
              <a:gd name="connsiteY142" fmla="*/ 408842 h 1564151"/>
              <a:gd name="connsiteX143" fmla="*/ 780757 w 812409"/>
              <a:gd name="connsiteY143" fmla="*/ 377190 h 1564151"/>
              <a:gd name="connsiteX144" fmla="*/ 749104 w 812409"/>
              <a:gd name="connsiteY144" fmla="*/ 408842 h 1564151"/>
              <a:gd name="connsiteX145" fmla="*/ 187276 w 812409"/>
              <a:gd name="connsiteY145" fmla="*/ 218928 h 1564151"/>
              <a:gd name="connsiteX146" fmla="*/ 218929 w 812409"/>
              <a:gd name="connsiteY146" fmla="*/ 250581 h 1564151"/>
              <a:gd name="connsiteX147" fmla="*/ 250581 w 812409"/>
              <a:gd name="connsiteY147" fmla="*/ 218928 h 1564151"/>
              <a:gd name="connsiteX148" fmla="*/ 218929 w 812409"/>
              <a:gd name="connsiteY148" fmla="*/ 187276 h 1564151"/>
              <a:gd name="connsiteX149" fmla="*/ 187276 w 812409"/>
              <a:gd name="connsiteY149" fmla="*/ 218928 h 1564151"/>
              <a:gd name="connsiteX150" fmla="*/ 374553 w 812409"/>
              <a:gd name="connsiteY150" fmla="*/ 218928 h 1564151"/>
              <a:gd name="connsiteX151" fmla="*/ 406204 w 812409"/>
              <a:gd name="connsiteY151" fmla="*/ 250581 h 1564151"/>
              <a:gd name="connsiteX152" fmla="*/ 437857 w 812409"/>
              <a:gd name="connsiteY152" fmla="*/ 218928 h 1564151"/>
              <a:gd name="connsiteX153" fmla="*/ 406204 w 812409"/>
              <a:gd name="connsiteY153" fmla="*/ 187276 h 1564151"/>
              <a:gd name="connsiteX154" fmla="*/ 374553 w 812409"/>
              <a:gd name="connsiteY154" fmla="*/ 218928 h 1564151"/>
              <a:gd name="connsiteX155" fmla="*/ 561829 w 812409"/>
              <a:gd name="connsiteY155" fmla="*/ 218928 h 1564151"/>
              <a:gd name="connsiteX156" fmla="*/ 593481 w 812409"/>
              <a:gd name="connsiteY156" fmla="*/ 250581 h 1564151"/>
              <a:gd name="connsiteX157" fmla="*/ 625133 w 812409"/>
              <a:gd name="connsiteY157" fmla="*/ 218928 h 1564151"/>
              <a:gd name="connsiteX158" fmla="*/ 593481 w 812409"/>
              <a:gd name="connsiteY158" fmla="*/ 187276 h 1564151"/>
              <a:gd name="connsiteX159" fmla="*/ 561829 w 812409"/>
              <a:gd name="connsiteY159" fmla="*/ 218928 h 1564151"/>
              <a:gd name="connsiteX160" fmla="*/ 749104 w 812409"/>
              <a:gd name="connsiteY160" fmla="*/ 218928 h 1564151"/>
              <a:gd name="connsiteX161" fmla="*/ 780757 w 812409"/>
              <a:gd name="connsiteY161" fmla="*/ 250581 h 1564151"/>
              <a:gd name="connsiteX162" fmla="*/ 812410 w 812409"/>
              <a:gd name="connsiteY162" fmla="*/ 218928 h 1564151"/>
              <a:gd name="connsiteX163" fmla="*/ 780757 w 812409"/>
              <a:gd name="connsiteY163" fmla="*/ 187276 h 1564151"/>
              <a:gd name="connsiteX164" fmla="*/ 749104 w 812409"/>
              <a:gd name="connsiteY164" fmla="*/ 218928 h 1564151"/>
              <a:gd name="connsiteX165" fmla="*/ 187276 w 812409"/>
              <a:gd name="connsiteY165" fmla="*/ 31652 h 1564151"/>
              <a:gd name="connsiteX166" fmla="*/ 218929 w 812409"/>
              <a:gd name="connsiteY166" fmla="*/ 63304 h 1564151"/>
              <a:gd name="connsiteX167" fmla="*/ 250581 w 812409"/>
              <a:gd name="connsiteY167" fmla="*/ 31652 h 1564151"/>
              <a:gd name="connsiteX168" fmla="*/ 218929 w 812409"/>
              <a:gd name="connsiteY168" fmla="*/ 0 h 1564151"/>
              <a:gd name="connsiteX169" fmla="*/ 187276 w 812409"/>
              <a:gd name="connsiteY169" fmla="*/ 31652 h 1564151"/>
              <a:gd name="connsiteX170" fmla="*/ 374553 w 812409"/>
              <a:gd name="connsiteY170" fmla="*/ 31652 h 1564151"/>
              <a:gd name="connsiteX171" fmla="*/ 406204 w 812409"/>
              <a:gd name="connsiteY171" fmla="*/ 63304 h 1564151"/>
              <a:gd name="connsiteX172" fmla="*/ 437857 w 812409"/>
              <a:gd name="connsiteY172" fmla="*/ 31652 h 1564151"/>
              <a:gd name="connsiteX173" fmla="*/ 406204 w 812409"/>
              <a:gd name="connsiteY173" fmla="*/ 0 h 1564151"/>
              <a:gd name="connsiteX174" fmla="*/ 374553 w 812409"/>
              <a:gd name="connsiteY174" fmla="*/ 31652 h 1564151"/>
              <a:gd name="connsiteX175" fmla="*/ 561829 w 812409"/>
              <a:gd name="connsiteY175" fmla="*/ 31652 h 1564151"/>
              <a:gd name="connsiteX176" fmla="*/ 593481 w 812409"/>
              <a:gd name="connsiteY176" fmla="*/ 63304 h 1564151"/>
              <a:gd name="connsiteX177" fmla="*/ 625133 w 812409"/>
              <a:gd name="connsiteY177" fmla="*/ 31652 h 1564151"/>
              <a:gd name="connsiteX178" fmla="*/ 593481 w 812409"/>
              <a:gd name="connsiteY178" fmla="*/ 0 h 1564151"/>
              <a:gd name="connsiteX179" fmla="*/ 561829 w 812409"/>
              <a:gd name="connsiteY179" fmla="*/ 31652 h 1564151"/>
              <a:gd name="connsiteX180" fmla="*/ 749104 w 812409"/>
              <a:gd name="connsiteY180" fmla="*/ 31652 h 1564151"/>
              <a:gd name="connsiteX181" fmla="*/ 780757 w 812409"/>
              <a:gd name="connsiteY181" fmla="*/ 63304 h 1564151"/>
              <a:gd name="connsiteX182" fmla="*/ 812410 w 812409"/>
              <a:gd name="connsiteY182" fmla="*/ 31652 h 1564151"/>
              <a:gd name="connsiteX183" fmla="*/ 780757 w 812409"/>
              <a:gd name="connsiteY183" fmla="*/ 0 h 1564151"/>
              <a:gd name="connsiteX184" fmla="*/ 749104 w 812409"/>
              <a:gd name="connsiteY184" fmla="*/ 31652 h 1564151"/>
              <a:gd name="connsiteX185" fmla="*/ 31653 w 812409"/>
              <a:gd name="connsiteY185" fmla="*/ 1379513 h 1564151"/>
              <a:gd name="connsiteX186" fmla="*/ 63304 w 812409"/>
              <a:gd name="connsiteY186" fmla="*/ 1347861 h 1564151"/>
              <a:gd name="connsiteX187" fmla="*/ 31653 w 812409"/>
              <a:gd name="connsiteY187" fmla="*/ 1316208 h 1564151"/>
              <a:gd name="connsiteX188" fmla="*/ 0 w 812409"/>
              <a:gd name="connsiteY188" fmla="*/ 1347861 h 1564151"/>
              <a:gd name="connsiteX189" fmla="*/ 31653 w 812409"/>
              <a:gd name="connsiteY189" fmla="*/ 1379513 h 1564151"/>
              <a:gd name="connsiteX190" fmla="*/ 31653 w 812409"/>
              <a:gd name="connsiteY190" fmla="*/ 1189599 h 1564151"/>
              <a:gd name="connsiteX191" fmla="*/ 63304 w 812409"/>
              <a:gd name="connsiteY191" fmla="*/ 1157947 h 1564151"/>
              <a:gd name="connsiteX192" fmla="*/ 31653 w 812409"/>
              <a:gd name="connsiteY192" fmla="*/ 1126295 h 1564151"/>
              <a:gd name="connsiteX193" fmla="*/ 0 w 812409"/>
              <a:gd name="connsiteY193" fmla="*/ 1157947 h 1564151"/>
              <a:gd name="connsiteX194" fmla="*/ 31653 w 812409"/>
              <a:gd name="connsiteY194" fmla="*/ 1189599 h 1564151"/>
              <a:gd name="connsiteX195" fmla="*/ 31653 w 812409"/>
              <a:gd name="connsiteY195" fmla="*/ 1002323 h 1564151"/>
              <a:gd name="connsiteX196" fmla="*/ 63304 w 812409"/>
              <a:gd name="connsiteY196" fmla="*/ 970670 h 1564151"/>
              <a:gd name="connsiteX197" fmla="*/ 31653 w 812409"/>
              <a:gd name="connsiteY197" fmla="*/ 939018 h 1564151"/>
              <a:gd name="connsiteX198" fmla="*/ 0 w 812409"/>
              <a:gd name="connsiteY198" fmla="*/ 970670 h 1564151"/>
              <a:gd name="connsiteX199" fmla="*/ 31653 w 812409"/>
              <a:gd name="connsiteY199" fmla="*/ 1002323 h 1564151"/>
              <a:gd name="connsiteX200" fmla="*/ 31653 w 812409"/>
              <a:gd name="connsiteY200" fmla="*/ 815047 h 1564151"/>
              <a:gd name="connsiteX201" fmla="*/ 63304 w 812409"/>
              <a:gd name="connsiteY201" fmla="*/ 783395 h 1564151"/>
              <a:gd name="connsiteX202" fmla="*/ 31653 w 812409"/>
              <a:gd name="connsiteY202" fmla="*/ 751742 h 1564151"/>
              <a:gd name="connsiteX203" fmla="*/ 0 w 812409"/>
              <a:gd name="connsiteY203" fmla="*/ 783395 h 1564151"/>
              <a:gd name="connsiteX204" fmla="*/ 31653 w 812409"/>
              <a:gd name="connsiteY204" fmla="*/ 815047 h 1564151"/>
              <a:gd name="connsiteX205" fmla="*/ 31653 w 812409"/>
              <a:gd name="connsiteY205" fmla="*/ 627770 h 1564151"/>
              <a:gd name="connsiteX206" fmla="*/ 63304 w 812409"/>
              <a:gd name="connsiteY206" fmla="*/ 596118 h 1564151"/>
              <a:gd name="connsiteX207" fmla="*/ 31653 w 812409"/>
              <a:gd name="connsiteY207" fmla="*/ 564466 h 1564151"/>
              <a:gd name="connsiteX208" fmla="*/ 0 w 812409"/>
              <a:gd name="connsiteY208" fmla="*/ 596118 h 1564151"/>
              <a:gd name="connsiteX209" fmla="*/ 31653 w 812409"/>
              <a:gd name="connsiteY209" fmla="*/ 627770 h 1564151"/>
              <a:gd name="connsiteX210" fmla="*/ 31653 w 812409"/>
              <a:gd name="connsiteY210" fmla="*/ 440495 h 1564151"/>
              <a:gd name="connsiteX211" fmla="*/ 63304 w 812409"/>
              <a:gd name="connsiteY211" fmla="*/ 408842 h 1564151"/>
              <a:gd name="connsiteX212" fmla="*/ 31653 w 812409"/>
              <a:gd name="connsiteY212" fmla="*/ 377190 h 1564151"/>
              <a:gd name="connsiteX213" fmla="*/ 0 w 812409"/>
              <a:gd name="connsiteY213" fmla="*/ 408842 h 1564151"/>
              <a:gd name="connsiteX214" fmla="*/ 31653 w 812409"/>
              <a:gd name="connsiteY214" fmla="*/ 440495 h 1564151"/>
              <a:gd name="connsiteX215" fmla="*/ 31653 w 812409"/>
              <a:gd name="connsiteY215" fmla="*/ 253218 h 1564151"/>
              <a:gd name="connsiteX216" fmla="*/ 63304 w 812409"/>
              <a:gd name="connsiteY216" fmla="*/ 221566 h 1564151"/>
              <a:gd name="connsiteX217" fmla="*/ 31653 w 812409"/>
              <a:gd name="connsiteY217" fmla="*/ 189914 h 1564151"/>
              <a:gd name="connsiteX218" fmla="*/ 0 w 812409"/>
              <a:gd name="connsiteY218" fmla="*/ 221566 h 1564151"/>
              <a:gd name="connsiteX219" fmla="*/ 31653 w 812409"/>
              <a:gd name="connsiteY219" fmla="*/ 253218 h 1564151"/>
              <a:gd name="connsiteX220" fmla="*/ 31653 w 812409"/>
              <a:gd name="connsiteY220" fmla="*/ 65942 h 1564151"/>
              <a:gd name="connsiteX221" fmla="*/ 63304 w 812409"/>
              <a:gd name="connsiteY221" fmla="*/ 34290 h 1564151"/>
              <a:gd name="connsiteX222" fmla="*/ 31653 w 812409"/>
              <a:gd name="connsiteY222" fmla="*/ 2637 h 1564151"/>
              <a:gd name="connsiteX223" fmla="*/ 0 w 812409"/>
              <a:gd name="connsiteY223" fmla="*/ 34290 h 1564151"/>
              <a:gd name="connsiteX224" fmla="*/ 31653 w 812409"/>
              <a:gd name="connsiteY224" fmla="*/ 65942 h 1564151"/>
            </a:gdLst>
            <a:ahLst/>
            <a:cxnLst/>
            <a:rect l="l" t="t" r="r" b="b"/>
            <a:pathLst>
              <a:path w="812409" h="1564151">
                <a:moveTo>
                  <a:pt x="0" y="1532499"/>
                </a:moveTo>
                <a:cubicBezTo>
                  <a:pt x="0" y="1550963"/>
                  <a:pt x="15826" y="1564151"/>
                  <a:pt x="31653" y="1564151"/>
                </a:cubicBezTo>
                <a:cubicBezTo>
                  <a:pt x="50116" y="1564151"/>
                  <a:pt x="63304" y="1548325"/>
                  <a:pt x="63304" y="1532499"/>
                </a:cubicBezTo>
                <a:cubicBezTo>
                  <a:pt x="63304" y="1516673"/>
                  <a:pt x="47479" y="1500847"/>
                  <a:pt x="31653" y="1500847"/>
                </a:cubicBezTo>
                <a:cubicBezTo>
                  <a:pt x="13188" y="1500847"/>
                  <a:pt x="0" y="1516673"/>
                  <a:pt x="0" y="1532499"/>
                </a:cubicBezTo>
                <a:close/>
                <a:moveTo>
                  <a:pt x="187276" y="1532499"/>
                </a:moveTo>
                <a:cubicBezTo>
                  <a:pt x="187276" y="1550963"/>
                  <a:pt x="203103" y="1564151"/>
                  <a:pt x="218929" y="1564151"/>
                </a:cubicBezTo>
                <a:cubicBezTo>
                  <a:pt x="237392" y="1564151"/>
                  <a:pt x="250581" y="1548325"/>
                  <a:pt x="250581" y="1532499"/>
                </a:cubicBezTo>
                <a:cubicBezTo>
                  <a:pt x="250581" y="1516673"/>
                  <a:pt x="234754" y="1500847"/>
                  <a:pt x="218929" y="1500847"/>
                </a:cubicBezTo>
                <a:cubicBezTo>
                  <a:pt x="200465" y="1500847"/>
                  <a:pt x="187276" y="1516673"/>
                  <a:pt x="187276" y="1532499"/>
                </a:cubicBezTo>
                <a:close/>
                <a:moveTo>
                  <a:pt x="374553" y="1532499"/>
                </a:moveTo>
                <a:cubicBezTo>
                  <a:pt x="374553" y="1550963"/>
                  <a:pt x="390379" y="1564151"/>
                  <a:pt x="406204" y="1564151"/>
                </a:cubicBezTo>
                <a:cubicBezTo>
                  <a:pt x="424669" y="1564151"/>
                  <a:pt x="437857" y="1548325"/>
                  <a:pt x="437857" y="1532499"/>
                </a:cubicBezTo>
                <a:cubicBezTo>
                  <a:pt x="437857" y="1516673"/>
                  <a:pt x="422031" y="1500847"/>
                  <a:pt x="406204" y="1500847"/>
                </a:cubicBezTo>
                <a:cubicBezTo>
                  <a:pt x="387741" y="1500847"/>
                  <a:pt x="374553" y="1516673"/>
                  <a:pt x="374553" y="1532499"/>
                </a:cubicBezTo>
                <a:close/>
                <a:moveTo>
                  <a:pt x="561829" y="1532499"/>
                </a:moveTo>
                <a:cubicBezTo>
                  <a:pt x="561829" y="1550963"/>
                  <a:pt x="577654" y="1564151"/>
                  <a:pt x="593481" y="1564151"/>
                </a:cubicBezTo>
                <a:cubicBezTo>
                  <a:pt x="611945" y="1564151"/>
                  <a:pt x="625133" y="1548325"/>
                  <a:pt x="625133" y="1532499"/>
                </a:cubicBezTo>
                <a:cubicBezTo>
                  <a:pt x="625133" y="1516673"/>
                  <a:pt x="609307" y="1500847"/>
                  <a:pt x="593481" y="1500847"/>
                </a:cubicBezTo>
                <a:cubicBezTo>
                  <a:pt x="575017" y="1500847"/>
                  <a:pt x="561829" y="1516673"/>
                  <a:pt x="561829" y="1532499"/>
                </a:cubicBezTo>
                <a:close/>
                <a:moveTo>
                  <a:pt x="749104" y="1532499"/>
                </a:moveTo>
                <a:cubicBezTo>
                  <a:pt x="749104" y="1550963"/>
                  <a:pt x="764931" y="1564151"/>
                  <a:pt x="780757" y="1564151"/>
                </a:cubicBezTo>
                <a:cubicBezTo>
                  <a:pt x="799221" y="1564151"/>
                  <a:pt x="812410" y="1548325"/>
                  <a:pt x="812410" y="1532499"/>
                </a:cubicBezTo>
                <a:cubicBezTo>
                  <a:pt x="812410" y="1516673"/>
                  <a:pt x="796583" y="1500847"/>
                  <a:pt x="780757" y="1500847"/>
                </a:cubicBezTo>
                <a:cubicBezTo>
                  <a:pt x="764931" y="1500847"/>
                  <a:pt x="749104" y="1516673"/>
                  <a:pt x="749104" y="1532499"/>
                </a:cubicBezTo>
                <a:close/>
                <a:moveTo>
                  <a:pt x="187276" y="1345223"/>
                </a:moveTo>
                <a:cubicBezTo>
                  <a:pt x="187276" y="1363687"/>
                  <a:pt x="203103" y="1376875"/>
                  <a:pt x="218929" y="1376875"/>
                </a:cubicBezTo>
                <a:cubicBezTo>
                  <a:pt x="237392" y="1376875"/>
                  <a:pt x="250581" y="1361049"/>
                  <a:pt x="250581" y="1345223"/>
                </a:cubicBezTo>
                <a:cubicBezTo>
                  <a:pt x="250581" y="1326759"/>
                  <a:pt x="234754" y="1313571"/>
                  <a:pt x="218929" y="1313571"/>
                </a:cubicBezTo>
                <a:cubicBezTo>
                  <a:pt x="200465" y="1313571"/>
                  <a:pt x="187276" y="1326759"/>
                  <a:pt x="187276" y="1345223"/>
                </a:cubicBezTo>
                <a:close/>
                <a:moveTo>
                  <a:pt x="374553" y="1345223"/>
                </a:moveTo>
                <a:cubicBezTo>
                  <a:pt x="374553" y="1363687"/>
                  <a:pt x="390379" y="1376875"/>
                  <a:pt x="406204" y="1376875"/>
                </a:cubicBezTo>
                <a:cubicBezTo>
                  <a:pt x="424669" y="1376875"/>
                  <a:pt x="437857" y="1361049"/>
                  <a:pt x="437857" y="1345223"/>
                </a:cubicBezTo>
                <a:cubicBezTo>
                  <a:pt x="437857" y="1326759"/>
                  <a:pt x="422031" y="1313571"/>
                  <a:pt x="406204" y="1313571"/>
                </a:cubicBezTo>
                <a:cubicBezTo>
                  <a:pt x="387741" y="1313571"/>
                  <a:pt x="374553" y="1326759"/>
                  <a:pt x="374553" y="1345223"/>
                </a:cubicBezTo>
                <a:close/>
                <a:moveTo>
                  <a:pt x="561829" y="1345223"/>
                </a:moveTo>
                <a:cubicBezTo>
                  <a:pt x="561829" y="1363687"/>
                  <a:pt x="577654" y="1376875"/>
                  <a:pt x="593481" y="1376875"/>
                </a:cubicBezTo>
                <a:cubicBezTo>
                  <a:pt x="611945" y="1376875"/>
                  <a:pt x="625133" y="1361049"/>
                  <a:pt x="625133" y="1345223"/>
                </a:cubicBezTo>
                <a:cubicBezTo>
                  <a:pt x="625133" y="1326759"/>
                  <a:pt x="609307" y="1313571"/>
                  <a:pt x="593481" y="1313571"/>
                </a:cubicBezTo>
                <a:cubicBezTo>
                  <a:pt x="575017" y="1313571"/>
                  <a:pt x="561829" y="1326759"/>
                  <a:pt x="561829" y="1345223"/>
                </a:cubicBezTo>
                <a:close/>
                <a:moveTo>
                  <a:pt x="749104" y="1345223"/>
                </a:moveTo>
                <a:cubicBezTo>
                  <a:pt x="749104" y="1363687"/>
                  <a:pt x="764931" y="1376875"/>
                  <a:pt x="780757" y="1376875"/>
                </a:cubicBezTo>
                <a:cubicBezTo>
                  <a:pt x="799221" y="1376875"/>
                  <a:pt x="812410" y="1361049"/>
                  <a:pt x="812410" y="1345223"/>
                </a:cubicBezTo>
                <a:cubicBezTo>
                  <a:pt x="812410" y="1326759"/>
                  <a:pt x="796583" y="1313571"/>
                  <a:pt x="780757" y="1313571"/>
                </a:cubicBezTo>
                <a:cubicBezTo>
                  <a:pt x="764931" y="1313571"/>
                  <a:pt x="749104" y="1326759"/>
                  <a:pt x="749104" y="1345223"/>
                </a:cubicBezTo>
                <a:close/>
                <a:moveTo>
                  <a:pt x="187276" y="1157947"/>
                </a:moveTo>
                <a:cubicBezTo>
                  <a:pt x="187276" y="1176411"/>
                  <a:pt x="203103" y="1189599"/>
                  <a:pt x="218929" y="1189599"/>
                </a:cubicBezTo>
                <a:cubicBezTo>
                  <a:pt x="237392" y="1189599"/>
                  <a:pt x="250581" y="1173773"/>
                  <a:pt x="250581" y="1157947"/>
                </a:cubicBezTo>
                <a:cubicBezTo>
                  <a:pt x="250581" y="1139483"/>
                  <a:pt x="234754" y="1126295"/>
                  <a:pt x="218929" y="1126295"/>
                </a:cubicBezTo>
                <a:cubicBezTo>
                  <a:pt x="200465" y="1126295"/>
                  <a:pt x="187276" y="1139483"/>
                  <a:pt x="187276" y="1157947"/>
                </a:cubicBezTo>
                <a:close/>
                <a:moveTo>
                  <a:pt x="374553" y="1157947"/>
                </a:moveTo>
                <a:cubicBezTo>
                  <a:pt x="374553" y="1176411"/>
                  <a:pt x="390379" y="1189599"/>
                  <a:pt x="406204" y="1189599"/>
                </a:cubicBezTo>
                <a:cubicBezTo>
                  <a:pt x="424669" y="1189599"/>
                  <a:pt x="437857" y="1173773"/>
                  <a:pt x="437857" y="1157947"/>
                </a:cubicBezTo>
                <a:cubicBezTo>
                  <a:pt x="437857" y="1139483"/>
                  <a:pt x="422031" y="1126295"/>
                  <a:pt x="406204" y="1126295"/>
                </a:cubicBezTo>
                <a:cubicBezTo>
                  <a:pt x="387741" y="1126295"/>
                  <a:pt x="374553" y="1139483"/>
                  <a:pt x="374553" y="1157947"/>
                </a:cubicBezTo>
                <a:close/>
                <a:moveTo>
                  <a:pt x="561829" y="1157947"/>
                </a:moveTo>
                <a:cubicBezTo>
                  <a:pt x="561829" y="1176411"/>
                  <a:pt x="577654" y="1189599"/>
                  <a:pt x="593481" y="1189599"/>
                </a:cubicBezTo>
                <a:cubicBezTo>
                  <a:pt x="611945" y="1189599"/>
                  <a:pt x="625133" y="1173773"/>
                  <a:pt x="625133" y="1157947"/>
                </a:cubicBezTo>
                <a:cubicBezTo>
                  <a:pt x="625133" y="1139483"/>
                  <a:pt x="609307" y="1126295"/>
                  <a:pt x="593481" y="1126295"/>
                </a:cubicBezTo>
                <a:cubicBezTo>
                  <a:pt x="575017" y="1126295"/>
                  <a:pt x="561829" y="1139483"/>
                  <a:pt x="561829" y="1157947"/>
                </a:cubicBezTo>
                <a:close/>
                <a:moveTo>
                  <a:pt x="749104" y="1157947"/>
                </a:moveTo>
                <a:cubicBezTo>
                  <a:pt x="749104" y="1176411"/>
                  <a:pt x="764931" y="1189599"/>
                  <a:pt x="780757" y="1189599"/>
                </a:cubicBezTo>
                <a:cubicBezTo>
                  <a:pt x="799221" y="1189599"/>
                  <a:pt x="812410" y="1173773"/>
                  <a:pt x="812410" y="1157947"/>
                </a:cubicBezTo>
                <a:cubicBezTo>
                  <a:pt x="812410" y="1139483"/>
                  <a:pt x="796583" y="1126295"/>
                  <a:pt x="780757" y="1126295"/>
                </a:cubicBezTo>
                <a:cubicBezTo>
                  <a:pt x="764931" y="1126295"/>
                  <a:pt x="749104" y="1139483"/>
                  <a:pt x="749104" y="1157947"/>
                </a:cubicBezTo>
                <a:close/>
                <a:moveTo>
                  <a:pt x="187276" y="970670"/>
                </a:moveTo>
                <a:cubicBezTo>
                  <a:pt x="187276" y="989135"/>
                  <a:pt x="203103" y="1002323"/>
                  <a:pt x="218929" y="1002323"/>
                </a:cubicBezTo>
                <a:cubicBezTo>
                  <a:pt x="237392" y="1002323"/>
                  <a:pt x="250581" y="986497"/>
                  <a:pt x="250581" y="970670"/>
                </a:cubicBezTo>
                <a:cubicBezTo>
                  <a:pt x="250581" y="952207"/>
                  <a:pt x="234754" y="939018"/>
                  <a:pt x="218929" y="939018"/>
                </a:cubicBezTo>
                <a:cubicBezTo>
                  <a:pt x="200465" y="939018"/>
                  <a:pt x="187276" y="952207"/>
                  <a:pt x="187276" y="970670"/>
                </a:cubicBezTo>
                <a:close/>
                <a:moveTo>
                  <a:pt x="374553" y="970670"/>
                </a:moveTo>
                <a:cubicBezTo>
                  <a:pt x="374553" y="989135"/>
                  <a:pt x="390379" y="1002323"/>
                  <a:pt x="406204" y="1002323"/>
                </a:cubicBezTo>
                <a:cubicBezTo>
                  <a:pt x="424669" y="1002323"/>
                  <a:pt x="437857" y="986497"/>
                  <a:pt x="437857" y="970670"/>
                </a:cubicBezTo>
                <a:cubicBezTo>
                  <a:pt x="437857" y="952207"/>
                  <a:pt x="422031" y="939018"/>
                  <a:pt x="406204" y="939018"/>
                </a:cubicBezTo>
                <a:cubicBezTo>
                  <a:pt x="387741" y="939018"/>
                  <a:pt x="374553" y="952207"/>
                  <a:pt x="374553" y="970670"/>
                </a:cubicBezTo>
                <a:close/>
                <a:moveTo>
                  <a:pt x="561829" y="970670"/>
                </a:moveTo>
                <a:cubicBezTo>
                  <a:pt x="561829" y="989135"/>
                  <a:pt x="577654" y="1002323"/>
                  <a:pt x="593481" y="1002323"/>
                </a:cubicBezTo>
                <a:cubicBezTo>
                  <a:pt x="611945" y="1002323"/>
                  <a:pt x="625133" y="986497"/>
                  <a:pt x="625133" y="970670"/>
                </a:cubicBezTo>
                <a:cubicBezTo>
                  <a:pt x="625133" y="952207"/>
                  <a:pt x="609307" y="939018"/>
                  <a:pt x="593481" y="939018"/>
                </a:cubicBezTo>
                <a:cubicBezTo>
                  <a:pt x="575017" y="939018"/>
                  <a:pt x="561829" y="952207"/>
                  <a:pt x="561829" y="970670"/>
                </a:cubicBezTo>
                <a:close/>
                <a:moveTo>
                  <a:pt x="749104" y="970670"/>
                </a:moveTo>
                <a:cubicBezTo>
                  <a:pt x="749104" y="989135"/>
                  <a:pt x="764931" y="1002323"/>
                  <a:pt x="780757" y="1002323"/>
                </a:cubicBezTo>
                <a:cubicBezTo>
                  <a:pt x="799221" y="1002323"/>
                  <a:pt x="812410" y="986497"/>
                  <a:pt x="812410" y="970670"/>
                </a:cubicBezTo>
                <a:cubicBezTo>
                  <a:pt x="812410" y="952207"/>
                  <a:pt x="796583" y="939018"/>
                  <a:pt x="780757" y="939018"/>
                </a:cubicBezTo>
                <a:cubicBezTo>
                  <a:pt x="764931" y="939018"/>
                  <a:pt x="749104" y="952207"/>
                  <a:pt x="749104" y="970670"/>
                </a:cubicBezTo>
                <a:close/>
                <a:moveTo>
                  <a:pt x="187276" y="783395"/>
                </a:moveTo>
                <a:cubicBezTo>
                  <a:pt x="187276" y="801858"/>
                  <a:pt x="203103" y="815047"/>
                  <a:pt x="218929" y="815047"/>
                </a:cubicBezTo>
                <a:cubicBezTo>
                  <a:pt x="237392" y="815047"/>
                  <a:pt x="250581" y="799220"/>
                  <a:pt x="250581" y="783395"/>
                </a:cubicBezTo>
                <a:cubicBezTo>
                  <a:pt x="250581" y="764931"/>
                  <a:pt x="234754" y="751742"/>
                  <a:pt x="218929" y="751742"/>
                </a:cubicBezTo>
                <a:cubicBezTo>
                  <a:pt x="200465" y="751742"/>
                  <a:pt x="187276" y="764931"/>
                  <a:pt x="187276" y="783395"/>
                </a:cubicBezTo>
                <a:close/>
                <a:moveTo>
                  <a:pt x="374553" y="783395"/>
                </a:moveTo>
                <a:cubicBezTo>
                  <a:pt x="374553" y="801858"/>
                  <a:pt x="390379" y="815047"/>
                  <a:pt x="406204" y="815047"/>
                </a:cubicBezTo>
                <a:cubicBezTo>
                  <a:pt x="424669" y="815047"/>
                  <a:pt x="437857" y="799220"/>
                  <a:pt x="437857" y="783395"/>
                </a:cubicBezTo>
                <a:cubicBezTo>
                  <a:pt x="437857" y="764931"/>
                  <a:pt x="422031" y="751742"/>
                  <a:pt x="406204" y="751742"/>
                </a:cubicBezTo>
                <a:cubicBezTo>
                  <a:pt x="387741" y="751742"/>
                  <a:pt x="374553" y="764931"/>
                  <a:pt x="374553" y="783395"/>
                </a:cubicBezTo>
                <a:close/>
                <a:moveTo>
                  <a:pt x="561829" y="783395"/>
                </a:moveTo>
                <a:cubicBezTo>
                  <a:pt x="561829" y="801858"/>
                  <a:pt x="577654" y="815047"/>
                  <a:pt x="593481" y="815047"/>
                </a:cubicBezTo>
                <a:cubicBezTo>
                  <a:pt x="611945" y="815047"/>
                  <a:pt x="625133" y="799220"/>
                  <a:pt x="625133" y="783395"/>
                </a:cubicBezTo>
                <a:cubicBezTo>
                  <a:pt x="625133" y="764931"/>
                  <a:pt x="609307" y="751742"/>
                  <a:pt x="593481" y="751742"/>
                </a:cubicBezTo>
                <a:cubicBezTo>
                  <a:pt x="575017" y="751742"/>
                  <a:pt x="561829" y="764931"/>
                  <a:pt x="561829" y="783395"/>
                </a:cubicBezTo>
                <a:close/>
                <a:moveTo>
                  <a:pt x="749104" y="783395"/>
                </a:moveTo>
                <a:cubicBezTo>
                  <a:pt x="749104" y="801858"/>
                  <a:pt x="764931" y="815047"/>
                  <a:pt x="780757" y="815047"/>
                </a:cubicBezTo>
                <a:cubicBezTo>
                  <a:pt x="799221" y="815047"/>
                  <a:pt x="812410" y="799220"/>
                  <a:pt x="812410" y="783395"/>
                </a:cubicBezTo>
                <a:cubicBezTo>
                  <a:pt x="812410" y="764931"/>
                  <a:pt x="796583" y="751742"/>
                  <a:pt x="780757" y="751742"/>
                </a:cubicBezTo>
                <a:cubicBezTo>
                  <a:pt x="764931" y="751742"/>
                  <a:pt x="749104" y="764931"/>
                  <a:pt x="749104" y="783395"/>
                </a:cubicBezTo>
                <a:close/>
                <a:moveTo>
                  <a:pt x="187276" y="596118"/>
                </a:moveTo>
                <a:cubicBezTo>
                  <a:pt x="187276" y="614582"/>
                  <a:pt x="203103" y="627770"/>
                  <a:pt x="218929" y="627770"/>
                </a:cubicBezTo>
                <a:cubicBezTo>
                  <a:pt x="237392" y="627770"/>
                  <a:pt x="250581" y="611945"/>
                  <a:pt x="250581" y="596118"/>
                </a:cubicBezTo>
                <a:cubicBezTo>
                  <a:pt x="250581" y="580292"/>
                  <a:pt x="234754" y="564466"/>
                  <a:pt x="218929" y="564466"/>
                </a:cubicBezTo>
                <a:cubicBezTo>
                  <a:pt x="200465" y="561828"/>
                  <a:pt x="187276" y="577654"/>
                  <a:pt x="187276" y="596118"/>
                </a:cubicBezTo>
                <a:close/>
                <a:moveTo>
                  <a:pt x="374553" y="596118"/>
                </a:moveTo>
                <a:cubicBezTo>
                  <a:pt x="374553" y="614582"/>
                  <a:pt x="390379" y="627770"/>
                  <a:pt x="406204" y="627770"/>
                </a:cubicBezTo>
                <a:cubicBezTo>
                  <a:pt x="424669" y="627770"/>
                  <a:pt x="437857" y="611945"/>
                  <a:pt x="437857" y="596118"/>
                </a:cubicBezTo>
                <a:cubicBezTo>
                  <a:pt x="437857" y="580292"/>
                  <a:pt x="422031" y="564466"/>
                  <a:pt x="406204" y="564466"/>
                </a:cubicBezTo>
                <a:cubicBezTo>
                  <a:pt x="387741" y="561828"/>
                  <a:pt x="374553" y="577654"/>
                  <a:pt x="374553" y="596118"/>
                </a:cubicBezTo>
                <a:close/>
                <a:moveTo>
                  <a:pt x="561829" y="596118"/>
                </a:moveTo>
                <a:cubicBezTo>
                  <a:pt x="561829" y="614582"/>
                  <a:pt x="577654" y="627770"/>
                  <a:pt x="593481" y="627770"/>
                </a:cubicBezTo>
                <a:cubicBezTo>
                  <a:pt x="611945" y="627770"/>
                  <a:pt x="625133" y="611945"/>
                  <a:pt x="625133" y="596118"/>
                </a:cubicBezTo>
                <a:cubicBezTo>
                  <a:pt x="625133" y="580292"/>
                  <a:pt x="609307" y="564466"/>
                  <a:pt x="593481" y="564466"/>
                </a:cubicBezTo>
                <a:cubicBezTo>
                  <a:pt x="575017" y="561828"/>
                  <a:pt x="561829" y="577654"/>
                  <a:pt x="561829" y="596118"/>
                </a:cubicBezTo>
                <a:close/>
                <a:moveTo>
                  <a:pt x="749104" y="596118"/>
                </a:moveTo>
                <a:cubicBezTo>
                  <a:pt x="749104" y="614582"/>
                  <a:pt x="764931" y="627770"/>
                  <a:pt x="780757" y="627770"/>
                </a:cubicBezTo>
                <a:cubicBezTo>
                  <a:pt x="799221" y="627770"/>
                  <a:pt x="812410" y="611945"/>
                  <a:pt x="812410" y="596118"/>
                </a:cubicBezTo>
                <a:cubicBezTo>
                  <a:pt x="812410" y="580292"/>
                  <a:pt x="796583" y="564466"/>
                  <a:pt x="780757" y="564466"/>
                </a:cubicBezTo>
                <a:cubicBezTo>
                  <a:pt x="764931" y="561828"/>
                  <a:pt x="749104" y="577654"/>
                  <a:pt x="749104" y="596118"/>
                </a:cubicBezTo>
                <a:close/>
                <a:moveTo>
                  <a:pt x="187276" y="408842"/>
                </a:moveTo>
                <a:cubicBezTo>
                  <a:pt x="187276" y="427306"/>
                  <a:pt x="203103" y="440495"/>
                  <a:pt x="218929" y="440495"/>
                </a:cubicBezTo>
                <a:cubicBezTo>
                  <a:pt x="237392" y="440495"/>
                  <a:pt x="250581" y="424668"/>
                  <a:pt x="250581" y="408842"/>
                </a:cubicBezTo>
                <a:cubicBezTo>
                  <a:pt x="250581" y="390378"/>
                  <a:pt x="234754" y="377190"/>
                  <a:pt x="218929" y="377190"/>
                </a:cubicBezTo>
                <a:cubicBezTo>
                  <a:pt x="200465" y="374552"/>
                  <a:pt x="187276" y="390378"/>
                  <a:pt x="187276" y="408842"/>
                </a:cubicBezTo>
                <a:close/>
                <a:moveTo>
                  <a:pt x="374553" y="408842"/>
                </a:moveTo>
                <a:cubicBezTo>
                  <a:pt x="374553" y="427306"/>
                  <a:pt x="390379" y="440495"/>
                  <a:pt x="406204" y="440495"/>
                </a:cubicBezTo>
                <a:cubicBezTo>
                  <a:pt x="424669" y="440495"/>
                  <a:pt x="437857" y="424668"/>
                  <a:pt x="437857" y="408842"/>
                </a:cubicBezTo>
                <a:cubicBezTo>
                  <a:pt x="437857" y="390378"/>
                  <a:pt x="422031" y="377190"/>
                  <a:pt x="406204" y="377190"/>
                </a:cubicBezTo>
                <a:cubicBezTo>
                  <a:pt x="387741" y="374552"/>
                  <a:pt x="374553" y="390378"/>
                  <a:pt x="374553" y="408842"/>
                </a:cubicBezTo>
                <a:close/>
                <a:moveTo>
                  <a:pt x="561829" y="408842"/>
                </a:moveTo>
                <a:cubicBezTo>
                  <a:pt x="561829" y="427306"/>
                  <a:pt x="577654" y="440495"/>
                  <a:pt x="593481" y="440495"/>
                </a:cubicBezTo>
                <a:cubicBezTo>
                  <a:pt x="611945" y="440495"/>
                  <a:pt x="625133" y="424668"/>
                  <a:pt x="625133" y="408842"/>
                </a:cubicBezTo>
                <a:cubicBezTo>
                  <a:pt x="625133" y="390378"/>
                  <a:pt x="609307" y="377190"/>
                  <a:pt x="593481" y="377190"/>
                </a:cubicBezTo>
                <a:cubicBezTo>
                  <a:pt x="575017" y="374552"/>
                  <a:pt x="561829" y="390378"/>
                  <a:pt x="561829" y="408842"/>
                </a:cubicBezTo>
                <a:close/>
                <a:moveTo>
                  <a:pt x="749104" y="408842"/>
                </a:moveTo>
                <a:cubicBezTo>
                  <a:pt x="749104" y="427306"/>
                  <a:pt x="764931" y="440495"/>
                  <a:pt x="780757" y="440495"/>
                </a:cubicBezTo>
                <a:cubicBezTo>
                  <a:pt x="799221" y="440495"/>
                  <a:pt x="812410" y="424668"/>
                  <a:pt x="812410" y="408842"/>
                </a:cubicBezTo>
                <a:cubicBezTo>
                  <a:pt x="812410" y="390378"/>
                  <a:pt x="796583" y="377190"/>
                  <a:pt x="780757" y="377190"/>
                </a:cubicBezTo>
                <a:cubicBezTo>
                  <a:pt x="764931" y="374552"/>
                  <a:pt x="749104" y="390378"/>
                  <a:pt x="749104" y="408842"/>
                </a:cubicBezTo>
                <a:close/>
                <a:moveTo>
                  <a:pt x="187276" y="218928"/>
                </a:moveTo>
                <a:cubicBezTo>
                  <a:pt x="187276" y="237392"/>
                  <a:pt x="203103" y="250581"/>
                  <a:pt x="218929" y="250581"/>
                </a:cubicBezTo>
                <a:cubicBezTo>
                  <a:pt x="237392" y="250581"/>
                  <a:pt x="250581" y="234754"/>
                  <a:pt x="250581" y="218928"/>
                </a:cubicBezTo>
                <a:cubicBezTo>
                  <a:pt x="250581" y="200464"/>
                  <a:pt x="234754" y="187276"/>
                  <a:pt x="218929" y="187276"/>
                </a:cubicBezTo>
                <a:cubicBezTo>
                  <a:pt x="200465" y="187276"/>
                  <a:pt x="187276" y="203102"/>
                  <a:pt x="187276" y="218928"/>
                </a:cubicBezTo>
                <a:close/>
                <a:moveTo>
                  <a:pt x="374553" y="218928"/>
                </a:moveTo>
                <a:cubicBezTo>
                  <a:pt x="374553" y="237392"/>
                  <a:pt x="390379" y="250581"/>
                  <a:pt x="406204" y="250581"/>
                </a:cubicBezTo>
                <a:cubicBezTo>
                  <a:pt x="424669" y="250581"/>
                  <a:pt x="437857" y="234754"/>
                  <a:pt x="437857" y="218928"/>
                </a:cubicBezTo>
                <a:cubicBezTo>
                  <a:pt x="437857" y="200464"/>
                  <a:pt x="422031" y="187276"/>
                  <a:pt x="406204" y="187276"/>
                </a:cubicBezTo>
                <a:cubicBezTo>
                  <a:pt x="387741" y="187276"/>
                  <a:pt x="374553" y="203102"/>
                  <a:pt x="374553" y="218928"/>
                </a:cubicBezTo>
                <a:close/>
                <a:moveTo>
                  <a:pt x="561829" y="218928"/>
                </a:moveTo>
                <a:cubicBezTo>
                  <a:pt x="561829" y="237392"/>
                  <a:pt x="577654" y="250581"/>
                  <a:pt x="593481" y="250581"/>
                </a:cubicBezTo>
                <a:cubicBezTo>
                  <a:pt x="611945" y="250581"/>
                  <a:pt x="625133" y="234754"/>
                  <a:pt x="625133" y="218928"/>
                </a:cubicBezTo>
                <a:cubicBezTo>
                  <a:pt x="625133" y="200464"/>
                  <a:pt x="609307" y="187276"/>
                  <a:pt x="593481" y="187276"/>
                </a:cubicBezTo>
                <a:cubicBezTo>
                  <a:pt x="575017" y="187276"/>
                  <a:pt x="561829" y="203102"/>
                  <a:pt x="561829" y="218928"/>
                </a:cubicBezTo>
                <a:close/>
                <a:moveTo>
                  <a:pt x="749104" y="218928"/>
                </a:moveTo>
                <a:cubicBezTo>
                  <a:pt x="749104" y="237392"/>
                  <a:pt x="764931" y="250581"/>
                  <a:pt x="780757" y="250581"/>
                </a:cubicBezTo>
                <a:cubicBezTo>
                  <a:pt x="799221" y="250581"/>
                  <a:pt x="812410" y="234754"/>
                  <a:pt x="812410" y="218928"/>
                </a:cubicBezTo>
                <a:cubicBezTo>
                  <a:pt x="812410" y="200464"/>
                  <a:pt x="796583" y="187276"/>
                  <a:pt x="780757" y="187276"/>
                </a:cubicBezTo>
                <a:cubicBezTo>
                  <a:pt x="764931" y="187276"/>
                  <a:pt x="749104" y="203102"/>
                  <a:pt x="749104" y="218928"/>
                </a:cubicBezTo>
                <a:close/>
                <a:moveTo>
                  <a:pt x="187276" y="31652"/>
                </a:moveTo>
                <a:cubicBezTo>
                  <a:pt x="187276" y="50116"/>
                  <a:pt x="203103" y="63304"/>
                  <a:pt x="218929" y="63304"/>
                </a:cubicBezTo>
                <a:cubicBezTo>
                  <a:pt x="237392" y="63304"/>
                  <a:pt x="250581" y="47478"/>
                  <a:pt x="250581" y="31652"/>
                </a:cubicBezTo>
                <a:cubicBezTo>
                  <a:pt x="250581" y="15826"/>
                  <a:pt x="234754" y="0"/>
                  <a:pt x="218929" y="0"/>
                </a:cubicBezTo>
                <a:cubicBezTo>
                  <a:pt x="200465" y="0"/>
                  <a:pt x="187276" y="15826"/>
                  <a:pt x="187276" y="31652"/>
                </a:cubicBezTo>
                <a:close/>
                <a:moveTo>
                  <a:pt x="374553" y="31652"/>
                </a:moveTo>
                <a:cubicBezTo>
                  <a:pt x="374553" y="50116"/>
                  <a:pt x="390379" y="63304"/>
                  <a:pt x="406204" y="63304"/>
                </a:cubicBezTo>
                <a:cubicBezTo>
                  <a:pt x="424669" y="63304"/>
                  <a:pt x="437857" y="47478"/>
                  <a:pt x="437857" y="31652"/>
                </a:cubicBezTo>
                <a:cubicBezTo>
                  <a:pt x="437857" y="15826"/>
                  <a:pt x="422031" y="0"/>
                  <a:pt x="406204" y="0"/>
                </a:cubicBezTo>
                <a:cubicBezTo>
                  <a:pt x="387741" y="0"/>
                  <a:pt x="374553" y="15826"/>
                  <a:pt x="374553" y="31652"/>
                </a:cubicBezTo>
                <a:close/>
                <a:moveTo>
                  <a:pt x="561829" y="31652"/>
                </a:moveTo>
                <a:cubicBezTo>
                  <a:pt x="561829" y="50116"/>
                  <a:pt x="577654" y="63304"/>
                  <a:pt x="593481" y="63304"/>
                </a:cubicBezTo>
                <a:cubicBezTo>
                  <a:pt x="611945" y="63304"/>
                  <a:pt x="625133" y="47478"/>
                  <a:pt x="625133" y="31652"/>
                </a:cubicBezTo>
                <a:cubicBezTo>
                  <a:pt x="625133" y="15826"/>
                  <a:pt x="609307" y="0"/>
                  <a:pt x="593481" y="0"/>
                </a:cubicBezTo>
                <a:cubicBezTo>
                  <a:pt x="575017" y="0"/>
                  <a:pt x="561829" y="15826"/>
                  <a:pt x="561829" y="31652"/>
                </a:cubicBezTo>
                <a:close/>
                <a:moveTo>
                  <a:pt x="749104" y="31652"/>
                </a:moveTo>
                <a:cubicBezTo>
                  <a:pt x="749104" y="50116"/>
                  <a:pt x="764931" y="63304"/>
                  <a:pt x="780757" y="63304"/>
                </a:cubicBezTo>
                <a:cubicBezTo>
                  <a:pt x="799221" y="63304"/>
                  <a:pt x="812410" y="47478"/>
                  <a:pt x="812410" y="31652"/>
                </a:cubicBezTo>
                <a:cubicBezTo>
                  <a:pt x="812410" y="15826"/>
                  <a:pt x="796583" y="0"/>
                  <a:pt x="780757" y="0"/>
                </a:cubicBezTo>
                <a:cubicBezTo>
                  <a:pt x="764931" y="0"/>
                  <a:pt x="749104" y="15826"/>
                  <a:pt x="749104" y="31652"/>
                </a:cubicBezTo>
                <a:close/>
                <a:moveTo>
                  <a:pt x="31653" y="1379513"/>
                </a:moveTo>
                <a:cubicBezTo>
                  <a:pt x="50116" y="1379513"/>
                  <a:pt x="63304" y="1363687"/>
                  <a:pt x="63304" y="1347861"/>
                </a:cubicBezTo>
                <a:cubicBezTo>
                  <a:pt x="63304" y="1329397"/>
                  <a:pt x="47479" y="1316208"/>
                  <a:pt x="31653" y="1316208"/>
                </a:cubicBezTo>
                <a:cubicBezTo>
                  <a:pt x="13188" y="1316208"/>
                  <a:pt x="0" y="1332035"/>
                  <a:pt x="0" y="1347861"/>
                </a:cubicBezTo>
                <a:cubicBezTo>
                  <a:pt x="0" y="1363687"/>
                  <a:pt x="13188" y="1379513"/>
                  <a:pt x="31653" y="1379513"/>
                </a:cubicBezTo>
                <a:close/>
                <a:moveTo>
                  <a:pt x="31653" y="1189599"/>
                </a:moveTo>
                <a:cubicBezTo>
                  <a:pt x="50116" y="1189599"/>
                  <a:pt x="63304" y="1173773"/>
                  <a:pt x="63304" y="1157947"/>
                </a:cubicBezTo>
                <a:cubicBezTo>
                  <a:pt x="63304" y="1139483"/>
                  <a:pt x="47479" y="1126295"/>
                  <a:pt x="31653" y="1126295"/>
                </a:cubicBezTo>
                <a:cubicBezTo>
                  <a:pt x="13188" y="1126295"/>
                  <a:pt x="0" y="1142121"/>
                  <a:pt x="0" y="1157947"/>
                </a:cubicBezTo>
                <a:cubicBezTo>
                  <a:pt x="0" y="1176411"/>
                  <a:pt x="13188" y="1189599"/>
                  <a:pt x="31653" y="1189599"/>
                </a:cubicBezTo>
                <a:close/>
                <a:moveTo>
                  <a:pt x="31653" y="1002323"/>
                </a:moveTo>
                <a:cubicBezTo>
                  <a:pt x="50116" y="1002323"/>
                  <a:pt x="63304" y="986497"/>
                  <a:pt x="63304" y="970670"/>
                </a:cubicBezTo>
                <a:cubicBezTo>
                  <a:pt x="63304" y="952207"/>
                  <a:pt x="47479" y="939018"/>
                  <a:pt x="31653" y="939018"/>
                </a:cubicBezTo>
                <a:cubicBezTo>
                  <a:pt x="13188" y="939018"/>
                  <a:pt x="0" y="954845"/>
                  <a:pt x="0" y="970670"/>
                </a:cubicBezTo>
                <a:cubicBezTo>
                  <a:pt x="0" y="989135"/>
                  <a:pt x="13188" y="1002323"/>
                  <a:pt x="31653" y="1002323"/>
                </a:cubicBezTo>
                <a:close/>
                <a:moveTo>
                  <a:pt x="31653" y="815047"/>
                </a:moveTo>
                <a:cubicBezTo>
                  <a:pt x="50116" y="815047"/>
                  <a:pt x="63304" y="799220"/>
                  <a:pt x="63304" y="783395"/>
                </a:cubicBezTo>
                <a:cubicBezTo>
                  <a:pt x="63304" y="764931"/>
                  <a:pt x="47479" y="751742"/>
                  <a:pt x="31653" y="751742"/>
                </a:cubicBezTo>
                <a:cubicBezTo>
                  <a:pt x="13188" y="751742"/>
                  <a:pt x="0" y="767568"/>
                  <a:pt x="0" y="783395"/>
                </a:cubicBezTo>
                <a:cubicBezTo>
                  <a:pt x="0" y="801858"/>
                  <a:pt x="13188" y="815047"/>
                  <a:pt x="31653" y="815047"/>
                </a:cubicBezTo>
                <a:close/>
                <a:moveTo>
                  <a:pt x="31653" y="627770"/>
                </a:moveTo>
                <a:cubicBezTo>
                  <a:pt x="50116" y="627770"/>
                  <a:pt x="63304" y="611945"/>
                  <a:pt x="63304" y="596118"/>
                </a:cubicBezTo>
                <a:cubicBezTo>
                  <a:pt x="63304" y="580292"/>
                  <a:pt x="47479" y="564466"/>
                  <a:pt x="31653" y="564466"/>
                </a:cubicBezTo>
                <a:cubicBezTo>
                  <a:pt x="13188" y="564466"/>
                  <a:pt x="0" y="580292"/>
                  <a:pt x="0" y="596118"/>
                </a:cubicBezTo>
                <a:cubicBezTo>
                  <a:pt x="0" y="611945"/>
                  <a:pt x="13188" y="627770"/>
                  <a:pt x="31653" y="627770"/>
                </a:cubicBezTo>
                <a:close/>
                <a:moveTo>
                  <a:pt x="31653" y="440495"/>
                </a:moveTo>
                <a:cubicBezTo>
                  <a:pt x="50116" y="440495"/>
                  <a:pt x="63304" y="424668"/>
                  <a:pt x="63304" y="408842"/>
                </a:cubicBezTo>
                <a:cubicBezTo>
                  <a:pt x="63304" y="390378"/>
                  <a:pt x="47479" y="377190"/>
                  <a:pt x="31653" y="377190"/>
                </a:cubicBezTo>
                <a:cubicBezTo>
                  <a:pt x="13188" y="377190"/>
                  <a:pt x="0" y="393016"/>
                  <a:pt x="0" y="408842"/>
                </a:cubicBezTo>
                <a:cubicBezTo>
                  <a:pt x="0" y="424668"/>
                  <a:pt x="13188" y="440495"/>
                  <a:pt x="31653" y="440495"/>
                </a:cubicBezTo>
                <a:close/>
                <a:moveTo>
                  <a:pt x="31653" y="253218"/>
                </a:moveTo>
                <a:cubicBezTo>
                  <a:pt x="50116" y="253218"/>
                  <a:pt x="63304" y="237392"/>
                  <a:pt x="63304" y="221566"/>
                </a:cubicBezTo>
                <a:cubicBezTo>
                  <a:pt x="63304" y="203102"/>
                  <a:pt x="47479" y="189914"/>
                  <a:pt x="31653" y="189914"/>
                </a:cubicBezTo>
                <a:cubicBezTo>
                  <a:pt x="13188" y="189914"/>
                  <a:pt x="0" y="205740"/>
                  <a:pt x="0" y="221566"/>
                </a:cubicBezTo>
                <a:cubicBezTo>
                  <a:pt x="0" y="237392"/>
                  <a:pt x="13188" y="253218"/>
                  <a:pt x="31653" y="253218"/>
                </a:cubicBezTo>
                <a:close/>
                <a:moveTo>
                  <a:pt x="31653" y="65942"/>
                </a:moveTo>
                <a:cubicBezTo>
                  <a:pt x="50116" y="65942"/>
                  <a:pt x="63304" y="50116"/>
                  <a:pt x="63304" y="34290"/>
                </a:cubicBezTo>
                <a:cubicBezTo>
                  <a:pt x="63304" y="18464"/>
                  <a:pt x="47479" y="2637"/>
                  <a:pt x="31653" y="2637"/>
                </a:cubicBezTo>
                <a:cubicBezTo>
                  <a:pt x="13188" y="2637"/>
                  <a:pt x="0" y="18464"/>
                  <a:pt x="0" y="34290"/>
                </a:cubicBezTo>
                <a:cubicBezTo>
                  <a:pt x="0" y="50116"/>
                  <a:pt x="13188" y="65942"/>
                  <a:pt x="31653" y="6594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2700000" scaled="0"/>
          </a:gradFill>
          <a:ln w="26366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89030" y="-12700"/>
            <a:ext cx="1136003" cy="1143000"/>
          </a:xfrm>
          <a:custGeom>
            <a:avLst/>
            <a:gdLst>
              <a:gd name="connsiteX0" fmla="*/ 2393599 w 2484463"/>
              <a:gd name="connsiteY0" fmla="*/ 1454 h 2444263"/>
              <a:gd name="connsiteX1" fmla="*/ 2393599 w 2484463"/>
              <a:gd name="connsiteY1" fmla="*/ -127 h 2444263"/>
              <a:gd name="connsiteX2" fmla="*/ 90786 w 2484463"/>
              <a:gd name="connsiteY2" fmla="*/ -127 h 2444263"/>
              <a:gd name="connsiteX3" fmla="*/ 90786 w 2484463"/>
              <a:gd name="connsiteY3" fmla="*/ 1454 h 2444263"/>
              <a:gd name="connsiteX4" fmla="*/ -39 w 2484463"/>
              <a:gd name="connsiteY4" fmla="*/ 24640 h 2444263"/>
              <a:gd name="connsiteX5" fmla="*/ 59056 w 2484463"/>
              <a:gd name="connsiteY5" fmla="*/ 72029 h 2444263"/>
              <a:gd name="connsiteX6" fmla="*/ 90786 w 2484463"/>
              <a:gd name="connsiteY6" fmla="*/ 158601 h 2444263"/>
              <a:gd name="connsiteX7" fmla="*/ 90786 w 2484463"/>
              <a:gd name="connsiteY7" fmla="*/ 158601 h 2444263"/>
              <a:gd name="connsiteX8" fmla="*/ 106934 w 2484463"/>
              <a:gd name="connsiteY8" fmla="*/ 1840166 h 2444263"/>
              <a:gd name="connsiteX9" fmla="*/ 109456 w 2484463"/>
              <a:gd name="connsiteY9" fmla="*/ 1851834 h 2444263"/>
              <a:gd name="connsiteX10" fmla="*/ 851339 w 2484463"/>
              <a:gd name="connsiteY10" fmla="*/ 2444137 h 2444263"/>
              <a:gd name="connsiteX11" fmla="*/ 1633046 w 2484463"/>
              <a:gd name="connsiteY11" fmla="*/ 2444137 h 2444263"/>
              <a:gd name="connsiteX12" fmla="*/ 2374930 w 2484463"/>
              <a:gd name="connsiteY12" fmla="*/ 1851797 h 2444263"/>
              <a:gd name="connsiteX13" fmla="*/ 2377414 w 2484463"/>
              <a:gd name="connsiteY13" fmla="*/ 1840166 h 2444263"/>
              <a:gd name="connsiteX14" fmla="*/ 2393599 w 2484463"/>
              <a:gd name="connsiteY14" fmla="*/ 158601 h 2444263"/>
              <a:gd name="connsiteX15" fmla="*/ 2393599 w 2484463"/>
              <a:gd name="connsiteY15" fmla="*/ 158601 h 2444263"/>
              <a:gd name="connsiteX16" fmla="*/ 2425330 w 2484463"/>
              <a:gd name="connsiteY16" fmla="*/ 72029 h 2444263"/>
              <a:gd name="connsiteX17" fmla="*/ 2484424 w 2484463"/>
              <a:gd name="connsiteY17" fmla="*/ 24640 h 2444263"/>
              <a:gd name="connsiteX18" fmla="*/ 2393599 w 2484463"/>
              <a:gd name="connsiteY18" fmla="*/ 1454 h 2444263"/>
            </a:gdLst>
            <a:ahLst/>
            <a:cxnLst/>
            <a:rect l="l" t="t" r="r" b="b"/>
            <a:pathLst>
              <a:path w="2484463" h="2444263">
                <a:moveTo>
                  <a:pt x="2393599" y="1454"/>
                </a:moveTo>
                <a:lnTo>
                  <a:pt x="2393599" y="-127"/>
                </a:lnTo>
                <a:lnTo>
                  <a:pt x="90786" y="-127"/>
                </a:lnTo>
                <a:lnTo>
                  <a:pt x="90786" y="1454"/>
                </a:lnTo>
                <a:cubicBezTo>
                  <a:pt x="59508" y="4578"/>
                  <a:pt x="28906" y="12407"/>
                  <a:pt x="-39" y="24640"/>
                </a:cubicBezTo>
                <a:cubicBezTo>
                  <a:pt x="22395" y="36685"/>
                  <a:pt x="42419" y="52757"/>
                  <a:pt x="59056" y="72029"/>
                </a:cubicBezTo>
                <a:cubicBezTo>
                  <a:pt x="79683" y="96156"/>
                  <a:pt x="90937" y="126870"/>
                  <a:pt x="90786" y="158601"/>
                </a:cubicBezTo>
                <a:lnTo>
                  <a:pt x="90786" y="158601"/>
                </a:lnTo>
                <a:cubicBezTo>
                  <a:pt x="90786" y="212276"/>
                  <a:pt x="96357" y="1789653"/>
                  <a:pt x="106934" y="1840166"/>
                </a:cubicBezTo>
                <a:cubicBezTo>
                  <a:pt x="107724" y="1843930"/>
                  <a:pt x="108590" y="1847957"/>
                  <a:pt x="109456" y="1851834"/>
                </a:cubicBezTo>
                <a:cubicBezTo>
                  <a:pt x="186015" y="2190933"/>
                  <a:pt x="489092" y="2444137"/>
                  <a:pt x="851339" y="2444137"/>
                </a:cubicBezTo>
                <a:lnTo>
                  <a:pt x="1633046" y="2444137"/>
                </a:lnTo>
                <a:cubicBezTo>
                  <a:pt x="1995293" y="2444137"/>
                  <a:pt x="2298408" y="2190895"/>
                  <a:pt x="2374930" y="1851797"/>
                </a:cubicBezTo>
                <a:cubicBezTo>
                  <a:pt x="2375796" y="1848033"/>
                  <a:pt x="2376661" y="1844043"/>
                  <a:pt x="2377414" y="1840166"/>
                </a:cubicBezTo>
                <a:cubicBezTo>
                  <a:pt x="2388028" y="1789653"/>
                  <a:pt x="2393599" y="212276"/>
                  <a:pt x="2393599" y="158601"/>
                </a:cubicBezTo>
                <a:lnTo>
                  <a:pt x="2393599" y="158601"/>
                </a:lnTo>
                <a:cubicBezTo>
                  <a:pt x="2393448" y="126870"/>
                  <a:pt x="2404703" y="96156"/>
                  <a:pt x="2425330" y="72029"/>
                </a:cubicBezTo>
                <a:cubicBezTo>
                  <a:pt x="2441966" y="52757"/>
                  <a:pt x="2461991" y="36685"/>
                  <a:pt x="2484424" y="24640"/>
                </a:cubicBezTo>
                <a:cubicBezTo>
                  <a:pt x="2455479" y="12370"/>
                  <a:pt x="2424878" y="4578"/>
                  <a:pt x="2393599" y="145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388223" y="203164"/>
            <a:ext cx="737616" cy="737616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493519" y="279711"/>
            <a:ext cx="7701382" cy="5962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Kebaharuan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18853245">
            <a:off x="806552" y="469786"/>
            <a:ext cx="178714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18853245">
            <a:off x="804915" y="472351"/>
            <a:ext cx="173734" cy="173734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18853245" flipH="1">
            <a:off x="667675" y="609475"/>
            <a:ext cx="178713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18853245" flipH="1">
            <a:off x="670024" y="607943"/>
            <a:ext cx="173734" cy="173734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18853245" flipV="1">
            <a:off x="667674" y="330096"/>
            <a:ext cx="178714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18853245" flipV="1">
            <a:off x="670164" y="336815"/>
            <a:ext cx="173734" cy="173733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18853245" flipH="1" flipV="1">
            <a:off x="528797" y="469786"/>
            <a:ext cx="178713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18853245" flipH="1" flipV="1">
            <a:off x="535414" y="472407"/>
            <a:ext cx="173734" cy="173733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58" y="1"/>
            <a:ext cx="4870365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7139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4" name="标题 1"/>
          <p:cNvSpPr txBox="1"/>
          <p:nvPr/>
        </p:nvSpPr>
        <p:spPr>
          <a:xfrm>
            <a:off x="660400" y="2168571"/>
            <a:ext cx="504001" cy="504000"/>
          </a:xfrm>
          <a:prstGeom prst="ellipse">
            <a:avLst/>
          </a:prstGeom>
          <a:gradFill>
            <a:gsLst>
              <a:gs pos="600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2700000" scaled="0"/>
          </a:gradFill>
          <a:ln w="12700" cap="sq">
            <a:noFill/>
            <a:miter/>
          </a:ln>
          <a:effectLst>
            <a:outerShdw blurRad="190500" dist="101600" dir="2700000" algn="tl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600"/>
          </a:p>
        </p:txBody>
      </p:sp>
      <p:sp>
        <p:nvSpPr>
          <p:cNvPr id="5" name="标题 1"/>
          <p:cNvSpPr txBox="1"/>
          <p:nvPr/>
        </p:nvSpPr>
        <p:spPr>
          <a:xfrm>
            <a:off x="696400" y="2294571"/>
            <a:ext cx="432000" cy="25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3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 sz="3600"/>
          </a:p>
        </p:txBody>
      </p:sp>
      <p:sp>
        <p:nvSpPr>
          <p:cNvPr id="6" name="标题 1"/>
          <p:cNvSpPr txBox="1"/>
          <p:nvPr/>
        </p:nvSpPr>
        <p:spPr>
          <a:xfrm>
            <a:off x="1288114" y="2168571"/>
            <a:ext cx="450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Periode</a:t>
            </a:r>
            <a:r>
              <a:rPr kumimoji="1" lang="en-US" altLang="zh-CN" sz="24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Monitoring 57 </a:t>
            </a:r>
            <a:r>
              <a:rPr kumimoji="1" lang="en-US" altLang="zh-CN" sz="24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Hari</a:t>
            </a:r>
            <a:r>
              <a:rPr kumimoji="1" lang="en-US" altLang="zh-CN" sz="24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, 13 September-8 November</a:t>
            </a:r>
            <a:endParaRPr kumimoji="1" lang="zh-CN" altLang="en-US" sz="3600" dirty="0"/>
          </a:p>
        </p:txBody>
      </p:sp>
      <p:sp>
        <p:nvSpPr>
          <p:cNvPr id="7" name="标题 1"/>
          <p:cNvSpPr txBox="1"/>
          <p:nvPr/>
        </p:nvSpPr>
        <p:spPr>
          <a:xfrm>
            <a:off x="660400" y="3190415"/>
            <a:ext cx="504001" cy="504000"/>
          </a:xfrm>
          <a:prstGeom prst="ellipse">
            <a:avLst/>
          </a:prstGeom>
          <a:gradFill>
            <a:gsLst>
              <a:gs pos="600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2700000" scaled="0"/>
          </a:gradFill>
          <a:ln w="12700" cap="sq">
            <a:noFill/>
            <a:miter/>
          </a:ln>
          <a:effectLst>
            <a:outerShdw blurRad="190500" dist="101600" dir="2700000" algn="tl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600"/>
          </a:p>
        </p:txBody>
      </p:sp>
      <p:sp>
        <p:nvSpPr>
          <p:cNvPr id="8" name="标题 1"/>
          <p:cNvSpPr txBox="1"/>
          <p:nvPr/>
        </p:nvSpPr>
        <p:spPr>
          <a:xfrm>
            <a:off x="696400" y="3316415"/>
            <a:ext cx="432000" cy="25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3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 sz="3600"/>
          </a:p>
        </p:txBody>
      </p:sp>
      <p:sp>
        <p:nvSpPr>
          <p:cNvPr id="9" name="标题 1"/>
          <p:cNvSpPr txBox="1"/>
          <p:nvPr/>
        </p:nvSpPr>
        <p:spPr>
          <a:xfrm>
            <a:off x="1288114" y="3190414"/>
            <a:ext cx="450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Total </a:t>
            </a:r>
            <a:r>
              <a:rPr kumimoji="1" lang="en-US" altLang="zh-CN" sz="24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Pengguna</a:t>
            </a:r>
            <a:r>
              <a:rPr kumimoji="1" lang="en-US" altLang="zh-CN" sz="24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4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90</a:t>
            </a:r>
            <a:r>
              <a:rPr kumimoji="1" lang="en-US" altLang="zh-CN" sz="24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.</a:t>
            </a:r>
            <a:endParaRPr kumimoji="1" lang="zh-CN" altLang="en-US" sz="3600" dirty="0"/>
          </a:p>
        </p:txBody>
      </p:sp>
      <p:sp>
        <p:nvSpPr>
          <p:cNvPr id="11" name="标题 1"/>
          <p:cNvSpPr txBox="1"/>
          <p:nvPr/>
        </p:nvSpPr>
        <p:spPr>
          <a:xfrm>
            <a:off x="660400" y="4212258"/>
            <a:ext cx="504001" cy="504000"/>
          </a:xfrm>
          <a:prstGeom prst="ellipse">
            <a:avLst/>
          </a:prstGeom>
          <a:gradFill>
            <a:gsLst>
              <a:gs pos="600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2700000" scaled="0"/>
          </a:gradFill>
          <a:ln w="12700" cap="sq">
            <a:noFill/>
            <a:miter/>
          </a:ln>
          <a:effectLst>
            <a:outerShdw blurRad="190500" dist="101600" dir="2700000" algn="tl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600"/>
          </a:p>
        </p:txBody>
      </p:sp>
      <p:sp>
        <p:nvSpPr>
          <p:cNvPr id="12" name="标题 1"/>
          <p:cNvSpPr txBox="1"/>
          <p:nvPr/>
        </p:nvSpPr>
        <p:spPr>
          <a:xfrm>
            <a:off x="696400" y="4338258"/>
            <a:ext cx="432000" cy="25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3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03</a:t>
            </a:r>
            <a:endParaRPr kumimoji="1" lang="zh-CN" altLang="en-US" sz="3600"/>
          </a:p>
        </p:txBody>
      </p:sp>
      <p:sp>
        <p:nvSpPr>
          <p:cNvPr id="13" name="标题 1"/>
          <p:cNvSpPr txBox="1"/>
          <p:nvPr/>
        </p:nvSpPr>
        <p:spPr>
          <a:xfrm>
            <a:off x="1288114" y="4212257"/>
            <a:ext cx="450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Jumlah</a:t>
            </a:r>
            <a:r>
              <a:rPr kumimoji="1" lang="en-US" altLang="zh-CN" sz="24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24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Interaksi</a:t>
            </a:r>
            <a:r>
              <a:rPr kumimoji="1" lang="en-US" altLang="zh-CN" sz="24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380</a:t>
            </a:r>
            <a:endParaRPr kumimoji="1" lang="zh-CN" altLang="en-US" sz="3600" dirty="0"/>
          </a:p>
        </p:txBody>
      </p:sp>
      <p:sp>
        <p:nvSpPr>
          <p:cNvPr id="14" name="标题 1"/>
          <p:cNvSpPr txBox="1"/>
          <p:nvPr/>
        </p:nvSpPr>
        <p:spPr>
          <a:xfrm>
            <a:off x="660400" y="5234101"/>
            <a:ext cx="504001" cy="504000"/>
          </a:xfrm>
          <a:prstGeom prst="ellipse">
            <a:avLst/>
          </a:prstGeom>
          <a:gradFill>
            <a:gsLst>
              <a:gs pos="600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2700000" scaled="0"/>
          </a:gradFill>
          <a:ln w="12700" cap="sq">
            <a:noFill/>
            <a:miter/>
          </a:ln>
          <a:effectLst>
            <a:outerShdw blurRad="190500" dist="101600" dir="2700000" algn="tl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600"/>
          </a:p>
        </p:txBody>
      </p:sp>
      <p:sp>
        <p:nvSpPr>
          <p:cNvPr id="15" name="标题 1"/>
          <p:cNvSpPr txBox="1"/>
          <p:nvPr/>
        </p:nvSpPr>
        <p:spPr>
          <a:xfrm>
            <a:off x="696400" y="5360101"/>
            <a:ext cx="432000" cy="25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3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04</a:t>
            </a:r>
            <a:endParaRPr kumimoji="1" lang="zh-CN" altLang="en-US" sz="3600"/>
          </a:p>
        </p:txBody>
      </p:sp>
      <p:sp>
        <p:nvSpPr>
          <p:cNvPr id="16" name="标题 1"/>
          <p:cNvSpPr txBox="1"/>
          <p:nvPr/>
        </p:nvSpPr>
        <p:spPr>
          <a:xfrm>
            <a:off x="1288114" y="5234100"/>
            <a:ext cx="450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Rata- rata </a:t>
            </a:r>
            <a:r>
              <a:rPr kumimoji="1" lang="en-US" altLang="zh-CN" sz="24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Interaksi</a:t>
            </a:r>
            <a:r>
              <a:rPr kumimoji="1" lang="en-US" altLang="zh-CN" sz="24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per </a:t>
            </a:r>
            <a:r>
              <a:rPr kumimoji="1" lang="en-US" altLang="zh-CN" sz="24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Hari</a:t>
            </a:r>
            <a:r>
              <a:rPr kumimoji="1" lang="en-US" altLang="zh-CN" sz="24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6,7</a:t>
            </a:r>
            <a:r>
              <a:rPr kumimoji="1" lang="en-US" altLang="zh-CN" sz="24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.</a:t>
            </a:r>
            <a:endParaRPr kumimoji="1" lang="zh-CN" altLang="en-US" sz="3600" dirty="0"/>
          </a:p>
        </p:txBody>
      </p:sp>
      <p:sp>
        <p:nvSpPr>
          <p:cNvPr id="17" name="标题 1"/>
          <p:cNvSpPr txBox="1"/>
          <p:nvPr/>
        </p:nvSpPr>
        <p:spPr>
          <a:xfrm>
            <a:off x="6391186" y="2164414"/>
            <a:ext cx="504001" cy="504000"/>
          </a:xfrm>
          <a:prstGeom prst="ellipse">
            <a:avLst/>
          </a:prstGeom>
          <a:gradFill>
            <a:gsLst>
              <a:gs pos="600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2700000" scaled="0"/>
          </a:gradFill>
          <a:ln w="12700" cap="sq">
            <a:noFill/>
            <a:miter/>
          </a:ln>
          <a:effectLst>
            <a:outerShdw blurRad="190500" dist="101600" dir="2700000" algn="tl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600"/>
          </a:p>
        </p:txBody>
      </p:sp>
      <p:sp>
        <p:nvSpPr>
          <p:cNvPr id="18" name="标题 1"/>
          <p:cNvSpPr txBox="1"/>
          <p:nvPr/>
        </p:nvSpPr>
        <p:spPr>
          <a:xfrm>
            <a:off x="6427186" y="2290414"/>
            <a:ext cx="432000" cy="25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3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05</a:t>
            </a:r>
            <a:endParaRPr kumimoji="1" lang="zh-CN" altLang="en-US" sz="3600"/>
          </a:p>
        </p:txBody>
      </p:sp>
      <p:sp>
        <p:nvSpPr>
          <p:cNvPr id="19" name="标题 1"/>
          <p:cNvSpPr txBox="1"/>
          <p:nvPr/>
        </p:nvSpPr>
        <p:spPr>
          <a:xfrm>
            <a:off x="7018900" y="2164414"/>
            <a:ext cx="450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Rata- rata </a:t>
            </a:r>
            <a:r>
              <a:rPr kumimoji="1" lang="en-US" altLang="zh-CN" sz="24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Interaksi</a:t>
            </a:r>
            <a:r>
              <a:rPr kumimoji="1" lang="en-US" altLang="zh-CN" sz="24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per </a:t>
            </a:r>
            <a:r>
              <a:rPr kumimoji="1" lang="en-US" altLang="zh-CN" sz="2400" dirty="0" err="1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Pengguna</a:t>
            </a:r>
            <a:r>
              <a:rPr kumimoji="1" lang="en-US" altLang="zh-CN" sz="2400" dirty="0" smtClean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4,3</a:t>
            </a:r>
            <a:r>
              <a:rPr kumimoji="1" lang="en-US" altLang="zh-CN" sz="24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.</a:t>
            </a:r>
            <a:endParaRPr kumimoji="1" lang="zh-CN" altLang="en-US" sz="3600" dirty="0"/>
          </a:p>
        </p:txBody>
      </p:sp>
      <p:sp>
        <p:nvSpPr>
          <p:cNvPr id="20" name="标题 1"/>
          <p:cNvSpPr txBox="1"/>
          <p:nvPr/>
        </p:nvSpPr>
        <p:spPr>
          <a:xfrm>
            <a:off x="6391186" y="3190414"/>
            <a:ext cx="504001" cy="504000"/>
          </a:xfrm>
          <a:prstGeom prst="ellipse">
            <a:avLst/>
          </a:prstGeom>
          <a:gradFill>
            <a:gsLst>
              <a:gs pos="600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2700000" scaled="0"/>
          </a:gradFill>
          <a:ln w="12700" cap="sq">
            <a:noFill/>
            <a:miter/>
          </a:ln>
          <a:effectLst>
            <a:outerShdw blurRad="190500" dist="101600" dir="2700000" algn="tl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600"/>
          </a:p>
        </p:txBody>
      </p:sp>
      <p:sp>
        <p:nvSpPr>
          <p:cNvPr id="21" name="标题 1"/>
          <p:cNvSpPr txBox="1"/>
          <p:nvPr/>
        </p:nvSpPr>
        <p:spPr>
          <a:xfrm>
            <a:off x="6427186" y="3316414"/>
            <a:ext cx="432000" cy="25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3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06</a:t>
            </a:r>
            <a:endParaRPr kumimoji="1" lang="zh-CN" altLang="en-US" sz="3600"/>
          </a:p>
        </p:txBody>
      </p:sp>
      <p:sp>
        <p:nvSpPr>
          <p:cNvPr id="22" name="标题 1"/>
          <p:cNvSpPr txBox="1"/>
          <p:nvPr/>
        </p:nvSpPr>
        <p:spPr>
          <a:xfrm>
            <a:off x="7018900" y="3190414"/>
            <a:ext cx="450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Interaksi di Luar Jam Kerja (16:01 - 07:59)357 (94% dari Total).</a:t>
            </a:r>
            <a:endParaRPr kumimoji="1" lang="zh-CN" altLang="en-US" sz="3600"/>
          </a:p>
        </p:txBody>
      </p:sp>
      <p:sp>
        <p:nvSpPr>
          <p:cNvPr id="23" name="标题 1"/>
          <p:cNvSpPr txBox="1"/>
          <p:nvPr/>
        </p:nvSpPr>
        <p:spPr>
          <a:xfrm>
            <a:off x="6391186" y="4212258"/>
            <a:ext cx="504001" cy="504000"/>
          </a:xfrm>
          <a:prstGeom prst="ellipse">
            <a:avLst/>
          </a:prstGeom>
          <a:gradFill>
            <a:gsLst>
              <a:gs pos="600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2700000" scaled="0"/>
          </a:gradFill>
          <a:ln w="12700" cap="sq">
            <a:noFill/>
            <a:miter/>
          </a:ln>
          <a:effectLst>
            <a:outerShdw blurRad="190500" dist="101600" dir="2700000" algn="tl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600"/>
          </a:p>
        </p:txBody>
      </p:sp>
      <p:sp>
        <p:nvSpPr>
          <p:cNvPr id="24" name="标题 1"/>
          <p:cNvSpPr txBox="1"/>
          <p:nvPr/>
        </p:nvSpPr>
        <p:spPr>
          <a:xfrm>
            <a:off x="6463187" y="4410257"/>
            <a:ext cx="432000" cy="25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3200" dirty="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07</a:t>
            </a:r>
            <a:endParaRPr kumimoji="1" lang="zh-CN" altLang="en-US" sz="3600" dirty="0"/>
          </a:p>
        </p:txBody>
      </p:sp>
      <p:sp>
        <p:nvSpPr>
          <p:cNvPr id="25" name="标题 1"/>
          <p:cNvSpPr txBox="1"/>
          <p:nvPr/>
        </p:nvSpPr>
        <p:spPr>
          <a:xfrm>
            <a:off x="7018900" y="4212257"/>
            <a:ext cx="450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Interaksi di Jam Kerja (08:00 - 16:00)23 (6% dari Total).</a:t>
            </a:r>
            <a:endParaRPr kumimoji="1" lang="zh-CN" altLang="en-US" sz="3600"/>
          </a:p>
        </p:txBody>
      </p:sp>
      <p:sp>
        <p:nvSpPr>
          <p:cNvPr id="26" name="标题 1"/>
          <p:cNvSpPr txBox="1"/>
          <p:nvPr/>
        </p:nvSpPr>
        <p:spPr>
          <a:xfrm rot="16200000" flipH="1">
            <a:off x="198465" y="623476"/>
            <a:ext cx="540562" cy="937497"/>
          </a:xfrm>
          <a:custGeom>
            <a:avLst/>
            <a:gdLst>
              <a:gd name="connsiteX0" fmla="*/ 0 w 812409"/>
              <a:gd name="connsiteY0" fmla="*/ 1532499 h 1564151"/>
              <a:gd name="connsiteX1" fmla="*/ 31653 w 812409"/>
              <a:gd name="connsiteY1" fmla="*/ 1564151 h 1564151"/>
              <a:gd name="connsiteX2" fmla="*/ 63304 w 812409"/>
              <a:gd name="connsiteY2" fmla="*/ 1532499 h 1564151"/>
              <a:gd name="connsiteX3" fmla="*/ 31653 w 812409"/>
              <a:gd name="connsiteY3" fmla="*/ 1500847 h 1564151"/>
              <a:gd name="connsiteX4" fmla="*/ 0 w 812409"/>
              <a:gd name="connsiteY4" fmla="*/ 1532499 h 1564151"/>
              <a:gd name="connsiteX5" fmla="*/ 187276 w 812409"/>
              <a:gd name="connsiteY5" fmla="*/ 1532499 h 1564151"/>
              <a:gd name="connsiteX6" fmla="*/ 218929 w 812409"/>
              <a:gd name="connsiteY6" fmla="*/ 1564151 h 1564151"/>
              <a:gd name="connsiteX7" fmla="*/ 250581 w 812409"/>
              <a:gd name="connsiteY7" fmla="*/ 1532499 h 1564151"/>
              <a:gd name="connsiteX8" fmla="*/ 218929 w 812409"/>
              <a:gd name="connsiteY8" fmla="*/ 1500847 h 1564151"/>
              <a:gd name="connsiteX9" fmla="*/ 187276 w 812409"/>
              <a:gd name="connsiteY9" fmla="*/ 1532499 h 1564151"/>
              <a:gd name="connsiteX10" fmla="*/ 374553 w 812409"/>
              <a:gd name="connsiteY10" fmla="*/ 1532499 h 1564151"/>
              <a:gd name="connsiteX11" fmla="*/ 406204 w 812409"/>
              <a:gd name="connsiteY11" fmla="*/ 1564151 h 1564151"/>
              <a:gd name="connsiteX12" fmla="*/ 437857 w 812409"/>
              <a:gd name="connsiteY12" fmla="*/ 1532499 h 1564151"/>
              <a:gd name="connsiteX13" fmla="*/ 406204 w 812409"/>
              <a:gd name="connsiteY13" fmla="*/ 1500847 h 1564151"/>
              <a:gd name="connsiteX14" fmla="*/ 374553 w 812409"/>
              <a:gd name="connsiteY14" fmla="*/ 1532499 h 1564151"/>
              <a:gd name="connsiteX15" fmla="*/ 561829 w 812409"/>
              <a:gd name="connsiteY15" fmla="*/ 1532499 h 1564151"/>
              <a:gd name="connsiteX16" fmla="*/ 593481 w 812409"/>
              <a:gd name="connsiteY16" fmla="*/ 1564151 h 1564151"/>
              <a:gd name="connsiteX17" fmla="*/ 625133 w 812409"/>
              <a:gd name="connsiteY17" fmla="*/ 1532499 h 1564151"/>
              <a:gd name="connsiteX18" fmla="*/ 593481 w 812409"/>
              <a:gd name="connsiteY18" fmla="*/ 1500847 h 1564151"/>
              <a:gd name="connsiteX19" fmla="*/ 561829 w 812409"/>
              <a:gd name="connsiteY19" fmla="*/ 1532499 h 1564151"/>
              <a:gd name="connsiteX20" fmla="*/ 749104 w 812409"/>
              <a:gd name="connsiteY20" fmla="*/ 1532499 h 1564151"/>
              <a:gd name="connsiteX21" fmla="*/ 780757 w 812409"/>
              <a:gd name="connsiteY21" fmla="*/ 1564151 h 1564151"/>
              <a:gd name="connsiteX22" fmla="*/ 812410 w 812409"/>
              <a:gd name="connsiteY22" fmla="*/ 1532499 h 1564151"/>
              <a:gd name="connsiteX23" fmla="*/ 780757 w 812409"/>
              <a:gd name="connsiteY23" fmla="*/ 1500847 h 1564151"/>
              <a:gd name="connsiteX24" fmla="*/ 749104 w 812409"/>
              <a:gd name="connsiteY24" fmla="*/ 1532499 h 1564151"/>
              <a:gd name="connsiteX25" fmla="*/ 187276 w 812409"/>
              <a:gd name="connsiteY25" fmla="*/ 1345223 h 1564151"/>
              <a:gd name="connsiteX26" fmla="*/ 218929 w 812409"/>
              <a:gd name="connsiteY26" fmla="*/ 1376875 h 1564151"/>
              <a:gd name="connsiteX27" fmla="*/ 250581 w 812409"/>
              <a:gd name="connsiteY27" fmla="*/ 1345223 h 1564151"/>
              <a:gd name="connsiteX28" fmla="*/ 218929 w 812409"/>
              <a:gd name="connsiteY28" fmla="*/ 1313571 h 1564151"/>
              <a:gd name="connsiteX29" fmla="*/ 187276 w 812409"/>
              <a:gd name="connsiteY29" fmla="*/ 1345223 h 1564151"/>
              <a:gd name="connsiteX30" fmla="*/ 374553 w 812409"/>
              <a:gd name="connsiteY30" fmla="*/ 1345223 h 1564151"/>
              <a:gd name="connsiteX31" fmla="*/ 406204 w 812409"/>
              <a:gd name="connsiteY31" fmla="*/ 1376875 h 1564151"/>
              <a:gd name="connsiteX32" fmla="*/ 437857 w 812409"/>
              <a:gd name="connsiteY32" fmla="*/ 1345223 h 1564151"/>
              <a:gd name="connsiteX33" fmla="*/ 406204 w 812409"/>
              <a:gd name="connsiteY33" fmla="*/ 1313571 h 1564151"/>
              <a:gd name="connsiteX34" fmla="*/ 374553 w 812409"/>
              <a:gd name="connsiteY34" fmla="*/ 1345223 h 1564151"/>
              <a:gd name="connsiteX35" fmla="*/ 561829 w 812409"/>
              <a:gd name="connsiteY35" fmla="*/ 1345223 h 1564151"/>
              <a:gd name="connsiteX36" fmla="*/ 593481 w 812409"/>
              <a:gd name="connsiteY36" fmla="*/ 1376875 h 1564151"/>
              <a:gd name="connsiteX37" fmla="*/ 625133 w 812409"/>
              <a:gd name="connsiteY37" fmla="*/ 1345223 h 1564151"/>
              <a:gd name="connsiteX38" fmla="*/ 593481 w 812409"/>
              <a:gd name="connsiteY38" fmla="*/ 1313571 h 1564151"/>
              <a:gd name="connsiteX39" fmla="*/ 561829 w 812409"/>
              <a:gd name="connsiteY39" fmla="*/ 1345223 h 1564151"/>
              <a:gd name="connsiteX40" fmla="*/ 749104 w 812409"/>
              <a:gd name="connsiteY40" fmla="*/ 1345223 h 1564151"/>
              <a:gd name="connsiteX41" fmla="*/ 780757 w 812409"/>
              <a:gd name="connsiteY41" fmla="*/ 1376875 h 1564151"/>
              <a:gd name="connsiteX42" fmla="*/ 812410 w 812409"/>
              <a:gd name="connsiteY42" fmla="*/ 1345223 h 1564151"/>
              <a:gd name="connsiteX43" fmla="*/ 780757 w 812409"/>
              <a:gd name="connsiteY43" fmla="*/ 1313571 h 1564151"/>
              <a:gd name="connsiteX44" fmla="*/ 749104 w 812409"/>
              <a:gd name="connsiteY44" fmla="*/ 1345223 h 1564151"/>
              <a:gd name="connsiteX45" fmla="*/ 187276 w 812409"/>
              <a:gd name="connsiteY45" fmla="*/ 1157947 h 1564151"/>
              <a:gd name="connsiteX46" fmla="*/ 218929 w 812409"/>
              <a:gd name="connsiteY46" fmla="*/ 1189599 h 1564151"/>
              <a:gd name="connsiteX47" fmla="*/ 250581 w 812409"/>
              <a:gd name="connsiteY47" fmla="*/ 1157947 h 1564151"/>
              <a:gd name="connsiteX48" fmla="*/ 218929 w 812409"/>
              <a:gd name="connsiteY48" fmla="*/ 1126295 h 1564151"/>
              <a:gd name="connsiteX49" fmla="*/ 187276 w 812409"/>
              <a:gd name="connsiteY49" fmla="*/ 1157947 h 1564151"/>
              <a:gd name="connsiteX50" fmla="*/ 374553 w 812409"/>
              <a:gd name="connsiteY50" fmla="*/ 1157947 h 1564151"/>
              <a:gd name="connsiteX51" fmla="*/ 406204 w 812409"/>
              <a:gd name="connsiteY51" fmla="*/ 1189599 h 1564151"/>
              <a:gd name="connsiteX52" fmla="*/ 437857 w 812409"/>
              <a:gd name="connsiteY52" fmla="*/ 1157947 h 1564151"/>
              <a:gd name="connsiteX53" fmla="*/ 406204 w 812409"/>
              <a:gd name="connsiteY53" fmla="*/ 1126295 h 1564151"/>
              <a:gd name="connsiteX54" fmla="*/ 374553 w 812409"/>
              <a:gd name="connsiteY54" fmla="*/ 1157947 h 1564151"/>
              <a:gd name="connsiteX55" fmla="*/ 561829 w 812409"/>
              <a:gd name="connsiteY55" fmla="*/ 1157947 h 1564151"/>
              <a:gd name="connsiteX56" fmla="*/ 593481 w 812409"/>
              <a:gd name="connsiteY56" fmla="*/ 1189599 h 1564151"/>
              <a:gd name="connsiteX57" fmla="*/ 625133 w 812409"/>
              <a:gd name="connsiteY57" fmla="*/ 1157947 h 1564151"/>
              <a:gd name="connsiteX58" fmla="*/ 593481 w 812409"/>
              <a:gd name="connsiteY58" fmla="*/ 1126295 h 1564151"/>
              <a:gd name="connsiteX59" fmla="*/ 561829 w 812409"/>
              <a:gd name="connsiteY59" fmla="*/ 1157947 h 1564151"/>
              <a:gd name="connsiteX60" fmla="*/ 749104 w 812409"/>
              <a:gd name="connsiteY60" fmla="*/ 1157947 h 1564151"/>
              <a:gd name="connsiteX61" fmla="*/ 780757 w 812409"/>
              <a:gd name="connsiteY61" fmla="*/ 1189599 h 1564151"/>
              <a:gd name="connsiteX62" fmla="*/ 812410 w 812409"/>
              <a:gd name="connsiteY62" fmla="*/ 1157947 h 1564151"/>
              <a:gd name="connsiteX63" fmla="*/ 780757 w 812409"/>
              <a:gd name="connsiteY63" fmla="*/ 1126295 h 1564151"/>
              <a:gd name="connsiteX64" fmla="*/ 749104 w 812409"/>
              <a:gd name="connsiteY64" fmla="*/ 1157947 h 1564151"/>
              <a:gd name="connsiteX65" fmla="*/ 187276 w 812409"/>
              <a:gd name="connsiteY65" fmla="*/ 970670 h 1564151"/>
              <a:gd name="connsiteX66" fmla="*/ 218929 w 812409"/>
              <a:gd name="connsiteY66" fmla="*/ 1002323 h 1564151"/>
              <a:gd name="connsiteX67" fmla="*/ 250581 w 812409"/>
              <a:gd name="connsiteY67" fmla="*/ 970670 h 1564151"/>
              <a:gd name="connsiteX68" fmla="*/ 218929 w 812409"/>
              <a:gd name="connsiteY68" fmla="*/ 939018 h 1564151"/>
              <a:gd name="connsiteX69" fmla="*/ 187276 w 812409"/>
              <a:gd name="connsiteY69" fmla="*/ 970670 h 1564151"/>
              <a:gd name="connsiteX70" fmla="*/ 374553 w 812409"/>
              <a:gd name="connsiteY70" fmla="*/ 970670 h 1564151"/>
              <a:gd name="connsiteX71" fmla="*/ 406204 w 812409"/>
              <a:gd name="connsiteY71" fmla="*/ 1002323 h 1564151"/>
              <a:gd name="connsiteX72" fmla="*/ 437857 w 812409"/>
              <a:gd name="connsiteY72" fmla="*/ 970670 h 1564151"/>
              <a:gd name="connsiteX73" fmla="*/ 406204 w 812409"/>
              <a:gd name="connsiteY73" fmla="*/ 939018 h 1564151"/>
              <a:gd name="connsiteX74" fmla="*/ 374553 w 812409"/>
              <a:gd name="connsiteY74" fmla="*/ 970670 h 1564151"/>
              <a:gd name="connsiteX75" fmla="*/ 561829 w 812409"/>
              <a:gd name="connsiteY75" fmla="*/ 970670 h 1564151"/>
              <a:gd name="connsiteX76" fmla="*/ 593481 w 812409"/>
              <a:gd name="connsiteY76" fmla="*/ 1002323 h 1564151"/>
              <a:gd name="connsiteX77" fmla="*/ 625133 w 812409"/>
              <a:gd name="connsiteY77" fmla="*/ 970670 h 1564151"/>
              <a:gd name="connsiteX78" fmla="*/ 593481 w 812409"/>
              <a:gd name="connsiteY78" fmla="*/ 939018 h 1564151"/>
              <a:gd name="connsiteX79" fmla="*/ 561829 w 812409"/>
              <a:gd name="connsiteY79" fmla="*/ 970670 h 1564151"/>
              <a:gd name="connsiteX80" fmla="*/ 749104 w 812409"/>
              <a:gd name="connsiteY80" fmla="*/ 970670 h 1564151"/>
              <a:gd name="connsiteX81" fmla="*/ 780757 w 812409"/>
              <a:gd name="connsiteY81" fmla="*/ 1002323 h 1564151"/>
              <a:gd name="connsiteX82" fmla="*/ 812410 w 812409"/>
              <a:gd name="connsiteY82" fmla="*/ 970670 h 1564151"/>
              <a:gd name="connsiteX83" fmla="*/ 780757 w 812409"/>
              <a:gd name="connsiteY83" fmla="*/ 939018 h 1564151"/>
              <a:gd name="connsiteX84" fmla="*/ 749104 w 812409"/>
              <a:gd name="connsiteY84" fmla="*/ 970670 h 1564151"/>
              <a:gd name="connsiteX85" fmla="*/ 187276 w 812409"/>
              <a:gd name="connsiteY85" fmla="*/ 783395 h 1564151"/>
              <a:gd name="connsiteX86" fmla="*/ 218929 w 812409"/>
              <a:gd name="connsiteY86" fmla="*/ 815047 h 1564151"/>
              <a:gd name="connsiteX87" fmla="*/ 250581 w 812409"/>
              <a:gd name="connsiteY87" fmla="*/ 783395 h 1564151"/>
              <a:gd name="connsiteX88" fmla="*/ 218929 w 812409"/>
              <a:gd name="connsiteY88" fmla="*/ 751742 h 1564151"/>
              <a:gd name="connsiteX89" fmla="*/ 187276 w 812409"/>
              <a:gd name="connsiteY89" fmla="*/ 783395 h 1564151"/>
              <a:gd name="connsiteX90" fmla="*/ 374553 w 812409"/>
              <a:gd name="connsiteY90" fmla="*/ 783395 h 1564151"/>
              <a:gd name="connsiteX91" fmla="*/ 406204 w 812409"/>
              <a:gd name="connsiteY91" fmla="*/ 815047 h 1564151"/>
              <a:gd name="connsiteX92" fmla="*/ 437857 w 812409"/>
              <a:gd name="connsiteY92" fmla="*/ 783395 h 1564151"/>
              <a:gd name="connsiteX93" fmla="*/ 406204 w 812409"/>
              <a:gd name="connsiteY93" fmla="*/ 751742 h 1564151"/>
              <a:gd name="connsiteX94" fmla="*/ 374553 w 812409"/>
              <a:gd name="connsiteY94" fmla="*/ 783395 h 1564151"/>
              <a:gd name="connsiteX95" fmla="*/ 561829 w 812409"/>
              <a:gd name="connsiteY95" fmla="*/ 783395 h 1564151"/>
              <a:gd name="connsiteX96" fmla="*/ 593481 w 812409"/>
              <a:gd name="connsiteY96" fmla="*/ 815047 h 1564151"/>
              <a:gd name="connsiteX97" fmla="*/ 625133 w 812409"/>
              <a:gd name="connsiteY97" fmla="*/ 783395 h 1564151"/>
              <a:gd name="connsiteX98" fmla="*/ 593481 w 812409"/>
              <a:gd name="connsiteY98" fmla="*/ 751742 h 1564151"/>
              <a:gd name="connsiteX99" fmla="*/ 561829 w 812409"/>
              <a:gd name="connsiteY99" fmla="*/ 783395 h 1564151"/>
              <a:gd name="connsiteX100" fmla="*/ 749104 w 812409"/>
              <a:gd name="connsiteY100" fmla="*/ 783395 h 1564151"/>
              <a:gd name="connsiteX101" fmla="*/ 780757 w 812409"/>
              <a:gd name="connsiteY101" fmla="*/ 815047 h 1564151"/>
              <a:gd name="connsiteX102" fmla="*/ 812410 w 812409"/>
              <a:gd name="connsiteY102" fmla="*/ 783395 h 1564151"/>
              <a:gd name="connsiteX103" fmla="*/ 780757 w 812409"/>
              <a:gd name="connsiteY103" fmla="*/ 751742 h 1564151"/>
              <a:gd name="connsiteX104" fmla="*/ 749104 w 812409"/>
              <a:gd name="connsiteY104" fmla="*/ 783395 h 1564151"/>
              <a:gd name="connsiteX105" fmla="*/ 187276 w 812409"/>
              <a:gd name="connsiteY105" fmla="*/ 596118 h 1564151"/>
              <a:gd name="connsiteX106" fmla="*/ 218929 w 812409"/>
              <a:gd name="connsiteY106" fmla="*/ 627770 h 1564151"/>
              <a:gd name="connsiteX107" fmla="*/ 250581 w 812409"/>
              <a:gd name="connsiteY107" fmla="*/ 596118 h 1564151"/>
              <a:gd name="connsiteX108" fmla="*/ 218929 w 812409"/>
              <a:gd name="connsiteY108" fmla="*/ 564466 h 1564151"/>
              <a:gd name="connsiteX109" fmla="*/ 187276 w 812409"/>
              <a:gd name="connsiteY109" fmla="*/ 596118 h 1564151"/>
              <a:gd name="connsiteX110" fmla="*/ 374553 w 812409"/>
              <a:gd name="connsiteY110" fmla="*/ 596118 h 1564151"/>
              <a:gd name="connsiteX111" fmla="*/ 406204 w 812409"/>
              <a:gd name="connsiteY111" fmla="*/ 627770 h 1564151"/>
              <a:gd name="connsiteX112" fmla="*/ 437857 w 812409"/>
              <a:gd name="connsiteY112" fmla="*/ 596118 h 1564151"/>
              <a:gd name="connsiteX113" fmla="*/ 406204 w 812409"/>
              <a:gd name="connsiteY113" fmla="*/ 564466 h 1564151"/>
              <a:gd name="connsiteX114" fmla="*/ 374553 w 812409"/>
              <a:gd name="connsiteY114" fmla="*/ 596118 h 1564151"/>
              <a:gd name="connsiteX115" fmla="*/ 561829 w 812409"/>
              <a:gd name="connsiteY115" fmla="*/ 596118 h 1564151"/>
              <a:gd name="connsiteX116" fmla="*/ 593481 w 812409"/>
              <a:gd name="connsiteY116" fmla="*/ 627770 h 1564151"/>
              <a:gd name="connsiteX117" fmla="*/ 625133 w 812409"/>
              <a:gd name="connsiteY117" fmla="*/ 596118 h 1564151"/>
              <a:gd name="connsiteX118" fmla="*/ 593481 w 812409"/>
              <a:gd name="connsiteY118" fmla="*/ 564466 h 1564151"/>
              <a:gd name="connsiteX119" fmla="*/ 561829 w 812409"/>
              <a:gd name="connsiteY119" fmla="*/ 596118 h 1564151"/>
              <a:gd name="connsiteX120" fmla="*/ 749104 w 812409"/>
              <a:gd name="connsiteY120" fmla="*/ 596118 h 1564151"/>
              <a:gd name="connsiteX121" fmla="*/ 780757 w 812409"/>
              <a:gd name="connsiteY121" fmla="*/ 627770 h 1564151"/>
              <a:gd name="connsiteX122" fmla="*/ 812410 w 812409"/>
              <a:gd name="connsiteY122" fmla="*/ 596118 h 1564151"/>
              <a:gd name="connsiteX123" fmla="*/ 780757 w 812409"/>
              <a:gd name="connsiteY123" fmla="*/ 564466 h 1564151"/>
              <a:gd name="connsiteX124" fmla="*/ 749104 w 812409"/>
              <a:gd name="connsiteY124" fmla="*/ 596118 h 1564151"/>
              <a:gd name="connsiteX125" fmla="*/ 187276 w 812409"/>
              <a:gd name="connsiteY125" fmla="*/ 408842 h 1564151"/>
              <a:gd name="connsiteX126" fmla="*/ 218929 w 812409"/>
              <a:gd name="connsiteY126" fmla="*/ 440495 h 1564151"/>
              <a:gd name="connsiteX127" fmla="*/ 250581 w 812409"/>
              <a:gd name="connsiteY127" fmla="*/ 408842 h 1564151"/>
              <a:gd name="connsiteX128" fmla="*/ 218929 w 812409"/>
              <a:gd name="connsiteY128" fmla="*/ 377190 h 1564151"/>
              <a:gd name="connsiteX129" fmla="*/ 187276 w 812409"/>
              <a:gd name="connsiteY129" fmla="*/ 408842 h 1564151"/>
              <a:gd name="connsiteX130" fmla="*/ 374553 w 812409"/>
              <a:gd name="connsiteY130" fmla="*/ 408842 h 1564151"/>
              <a:gd name="connsiteX131" fmla="*/ 406204 w 812409"/>
              <a:gd name="connsiteY131" fmla="*/ 440495 h 1564151"/>
              <a:gd name="connsiteX132" fmla="*/ 437857 w 812409"/>
              <a:gd name="connsiteY132" fmla="*/ 408842 h 1564151"/>
              <a:gd name="connsiteX133" fmla="*/ 406204 w 812409"/>
              <a:gd name="connsiteY133" fmla="*/ 377190 h 1564151"/>
              <a:gd name="connsiteX134" fmla="*/ 374553 w 812409"/>
              <a:gd name="connsiteY134" fmla="*/ 408842 h 1564151"/>
              <a:gd name="connsiteX135" fmla="*/ 561829 w 812409"/>
              <a:gd name="connsiteY135" fmla="*/ 408842 h 1564151"/>
              <a:gd name="connsiteX136" fmla="*/ 593481 w 812409"/>
              <a:gd name="connsiteY136" fmla="*/ 440495 h 1564151"/>
              <a:gd name="connsiteX137" fmla="*/ 625133 w 812409"/>
              <a:gd name="connsiteY137" fmla="*/ 408842 h 1564151"/>
              <a:gd name="connsiteX138" fmla="*/ 593481 w 812409"/>
              <a:gd name="connsiteY138" fmla="*/ 377190 h 1564151"/>
              <a:gd name="connsiteX139" fmla="*/ 561829 w 812409"/>
              <a:gd name="connsiteY139" fmla="*/ 408842 h 1564151"/>
              <a:gd name="connsiteX140" fmla="*/ 749104 w 812409"/>
              <a:gd name="connsiteY140" fmla="*/ 408842 h 1564151"/>
              <a:gd name="connsiteX141" fmla="*/ 780757 w 812409"/>
              <a:gd name="connsiteY141" fmla="*/ 440495 h 1564151"/>
              <a:gd name="connsiteX142" fmla="*/ 812410 w 812409"/>
              <a:gd name="connsiteY142" fmla="*/ 408842 h 1564151"/>
              <a:gd name="connsiteX143" fmla="*/ 780757 w 812409"/>
              <a:gd name="connsiteY143" fmla="*/ 377190 h 1564151"/>
              <a:gd name="connsiteX144" fmla="*/ 749104 w 812409"/>
              <a:gd name="connsiteY144" fmla="*/ 408842 h 1564151"/>
              <a:gd name="connsiteX145" fmla="*/ 187276 w 812409"/>
              <a:gd name="connsiteY145" fmla="*/ 218928 h 1564151"/>
              <a:gd name="connsiteX146" fmla="*/ 218929 w 812409"/>
              <a:gd name="connsiteY146" fmla="*/ 250581 h 1564151"/>
              <a:gd name="connsiteX147" fmla="*/ 250581 w 812409"/>
              <a:gd name="connsiteY147" fmla="*/ 218928 h 1564151"/>
              <a:gd name="connsiteX148" fmla="*/ 218929 w 812409"/>
              <a:gd name="connsiteY148" fmla="*/ 187276 h 1564151"/>
              <a:gd name="connsiteX149" fmla="*/ 187276 w 812409"/>
              <a:gd name="connsiteY149" fmla="*/ 218928 h 1564151"/>
              <a:gd name="connsiteX150" fmla="*/ 374553 w 812409"/>
              <a:gd name="connsiteY150" fmla="*/ 218928 h 1564151"/>
              <a:gd name="connsiteX151" fmla="*/ 406204 w 812409"/>
              <a:gd name="connsiteY151" fmla="*/ 250581 h 1564151"/>
              <a:gd name="connsiteX152" fmla="*/ 437857 w 812409"/>
              <a:gd name="connsiteY152" fmla="*/ 218928 h 1564151"/>
              <a:gd name="connsiteX153" fmla="*/ 406204 w 812409"/>
              <a:gd name="connsiteY153" fmla="*/ 187276 h 1564151"/>
              <a:gd name="connsiteX154" fmla="*/ 374553 w 812409"/>
              <a:gd name="connsiteY154" fmla="*/ 218928 h 1564151"/>
              <a:gd name="connsiteX155" fmla="*/ 561829 w 812409"/>
              <a:gd name="connsiteY155" fmla="*/ 218928 h 1564151"/>
              <a:gd name="connsiteX156" fmla="*/ 593481 w 812409"/>
              <a:gd name="connsiteY156" fmla="*/ 250581 h 1564151"/>
              <a:gd name="connsiteX157" fmla="*/ 625133 w 812409"/>
              <a:gd name="connsiteY157" fmla="*/ 218928 h 1564151"/>
              <a:gd name="connsiteX158" fmla="*/ 593481 w 812409"/>
              <a:gd name="connsiteY158" fmla="*/ 187276 h 1564151"/>
              <a:gd name="connsiteX159" fmla="*/ 561829 w 812409"/>
              <a:gd name="connsiteY159" fmla="*/ 218928 h 1564151"/>
              <a:gd name="connsiteX160" fmla="*/ 749104 w 812409"/>
              <a:gd name="connsiteY160" fmla="*/ 218928 h 1564151"/>
              <a:gd name="connsiteX161" fmla="*/ 780757 w 812409"/>
              <a:gd name="connsiteY161" fmla="*/ 250581 h 1564151"/>
              <a:gd name="connsiteX162" fmla="*/ 812410 w 812409"/>
              <a:gd name="connsiteY162" fmla="*/ 218928 h 1564151"/>
              <a:gd name="connsiteX163" fmla="*/ 780757 w 812409"/>
              <a:gd name="connsiteY163" fmla="*/ 187276 h 1564151"/>
              <a:gd name="connsiteX164" fmla="*/ 749104 w 812409"/>
              <a:gd name="connsiteY164" fmla="*/ 218928 h 1564151"/>
              <a:gd name="connsiteX165" fmla="*/ 187276 w 812409"/>
              <a:gd name="connsiteY165" fmla="*/ 31652 h 1564151"/>
              <a:gd name="connsiteX166" fmla="*/ 218929 w 812409"/>
              <a:gd name="connsiteY166" fmla="*/ 63304 h 1564151"/>
              <a:gd name="connsiteX167" fmla="*/ 250581 w 812409"/>
              <a:gd name="connsiteY167" fmla="*/ 31652 h 1564151"/>
              <a:gd name="connsiteX168" fmla="*/ 218929 w 812409"/>
              <a:gd name="connsiteY168" fmla="*/ 0 h 1564151"/>
              <a:gd name="connsiteX169" fmla="*/ 187276 w 812409"/>
              <a:gd name="connsiteY169" fmla="*/ 31652 h 1564151"/>
              <a:gd name="connsiteX170" fmla="*/ 374553 w 812409"/>
              <a:gd name="connsiteY170" fmla="*/ 31652 h 1564151"/>
              <a:gd name="connsiteX171" fmla="*/ 406204 w 812409"/>
              <a:gd name="connsiteY171" fmla="*/ 63304 h 1564151"/>
              <a:gd name="connsiteX172" fmla="*/ 437857 w 812409"/>
              <a:gd name="connsiteY172" fmla="*/ 31652 h 1564151"/>
              <a:gd name="connsiteX173" fmla="*/ 406204 w 812409"/>
              <a:gd name="connsiteY173" fmla="*/ 0 h 1564151"/>
              <a:gd name="connsiteX174" fmla="*/ 374553 w 812409"/>
              <a:gd name="connsiteY174" fmla="*/ 31652 h 1564151"/>
              <a:gd name="connsiteX175" fmla="*/ 561829 w 812409"/>
              <a:gd name="connsiteY175" fmla="*/ 31652 h 1564151"/>
              <a:gd name="connsiteX176" fmla="*/ 593481 w 812409"/>
              <a:gd name="connsiteY176" fmla="*/ 63304 h 1564151"/>
              <a:gd name="connsiteX177" fmla="*/ 625133 w 812409"/>
              <a:gd name="connsiteY177" fmla="*/ 31652 h 1564151"/>
              <a:gd name="connsiteX178" fmla="*/ 593481 w 812409"/>
              <a:gd name="connsiteY178" fmla="*/ 0 h 1564151"/>
              <a:gd name="connsiteX179" fmla="*/ 561829 w 812409"/>
              <a:gd name="connsiteY179" fmla="*/ 31652 h 1564151"/>
              <a:gd name="connsiteX180" fmla="*/ 749104 w 812409"/>
              <a:gd name="connsiteY180" fmla="*/ 31652 h 1564151"/>
              <a:gd name="connsiteX181" fmla="*/ 780757 w 812409"/>
              <a:gd name="connsiteY181" fmla="*/ 63304 h 1564151"/>
              <a:gd name="connsiteX182" fmla="*/ 812410 w 812409"/>
              <a:gd name="connsiteY182" fmla="*/ 31652 h 1564151"/>
              <a:gd name="connsiteX183" fmla="*/ 780757 w 812409"/>
              <a:gd name="connsiteY183" fmla="*/ 0 h 1564151"/>
              <a:gd name="connsiteX184" fmla="*/ 749104 w 812409"/>
              <a:gd name="connsiteY184" fmla="*/ 31652 h 1564151"/>
              <a:gd name="connsiteX185" fmla="*/ 31653 w 812409"/>
              <a:gd name="connsiteY185" fmla="*/ 1379513 h 1564151"/>
              <a:gd name="connsiteX186" fmla="*/ 63304 w 812409"/>
              <a:gd name="connsiteY186" fmla="*/ 1347861 h 1564151"/>
              <a:gd name="connsiteX187" fmla="*/ 31653 w 812409"/>
              <a:gd name="connsiteY187" fmla="*/ 1316208 h 1564151"/>
              <a:gd name="connsiteX188" fmla="*/ 0 w 812409"/>
              <a:gd name="connsiteY188" fmla="*/ 1347861 h 1564151"/>
              <a:gd name="connsiteX189" fmla="*/ 31653 w 812409"/>
              <a:gd name="connsiteY189" fmla="*/ 1379513 h 1564151"/>
              <a:gd name="connsiteX190" fmla="*/ 31653 w 812409"/>
              <a:gd name="connsiteY190" fmla="*/ 1189599 h 1564151"/>
              <a:gd name="connsiteX191" fmla="*/ 63304 w 812409"/>
              <a:gd name="connsiteY191" fmla="*/ 1157947 h 1564151"/>
              <a:gd name="connsiteX192" fmla="*/ 31653 w 812409"/>
              <a:gd name="connsiteY192" fmla="*/ 1126295 h 1564151"/>
              <a:gd name="connsiteX193" fmla="*/ 0 w 812409"/>
              <a:gd name="connsiteY193" fmla="*/ 1157947 h 1564151"/>
              <a:gd name="connsiteX194" fmla="*/ 31653 w 812409"/>
              <a:gd name="connsiteY194" fmla="*/ 1189599 h 1564151"/>
              <a:gd name="connsiteX195" fmla="*/ 31653 w 812409"/>
              <a:gd name="connsiteY195" fmla="*/ 1002323 h 1564151"/>
              <a:gd name="connsiteX196" fmla="*/ 63304 w 812409"/>
              <a:gd name="connsiteY196" fmla="*/ 970670 h 1564151"/>
              <a:gd name="connsiteX197" fmla="*/ 31653 w 812409"/>
              <a:gd name="connsiteY197" fmla="*/ 939018 h 1564151"/>
              <a:gd name="connsiteX198" fmla="*/ 0 w 812409"/>
              <a:gd name="connsiteY198" fmla="*/ 970670 h 1564151"/>
              <a:gd name="connsiteX199" fmla="*/ 31653 w 812409"/>
              <a:gd name="connsiteY199" fmla="*/ 1002323 h 1564151"/>
              <a:gd name="connsiteX200" fmla="*/ 31653 w 812409"/>
              <a:gd name="connsiteY200" fmla="*/ 815047 h 1564151"/>
              <a:gd name="connsiteX201" fmla="*/ 63304 w 812409"/>
              <a:gd name="connsiteY201" fmla="*/ 783395 h 1564151"/>
              <a:gd name="connsiteX202" fmla="*/ 31653 w 812409"/>
              <a:gd name="connsiteY202" fmla="*/ 751742 h 1564151"/>
              <a:gd name="connsiteX203" fmla="*/ 0 w 812409"/>
              <a:gd name="connsiteY203" fmla="*/ 783395 h 1564151"/>
              <a:gd name="connsiteX204" fmla="*/ 31653 w 812409"/>
              <a:gd name="connsiteY204" fmla="*/ 815047 h 1564151"/>
              <a:gd name="connsiteX205" fmla="*/ 31653 w 812409"/>
              <a:gd name="connsiteY205" fmla="*/ 627770 h 1564151"/>
              <a:gd name="connsiteX206" fmla="*/ 63304 w 812409"/>
              <a:gd name="connsiteY206" fmla="*/ 596118 h 1564151"/>
              <a:gd name="connsiteX207" fmla="*/ 31653 w 812409"/>
              <a:gd name="connsiteY207" fmla="*/ 564466 h 1564151"/>
              <a:gd name="connsiteX208" fmla="*/ 0 w 812409"/>
              <a:gd name="connsiteY208" fmla="*/ 596118 h 1564151"/>
              <a:gd name="connsiteX209" fmla="*/ 31653 w 812409"/>
              <a:gd name="connsiteY209" fmla="*/ 627770 h 1564151"/>
              <a:gd name="connsiteX210" fmla="*/ 31653 w 812409"/>
              <a:gd name="connsiteY210" fmla="*/ 440495 h 1564151"/>
              <a:gd name="connsiteX211" fmla="*/ 63304 w 812409"/>
              <a:gd name="connsiteY211" fmla="*/ 408842 h 1564151"/>
              <a:gd name="connsiteX212" fmla="*/ 31653 w 812409"/>
              <a:gd name="connsiteY212" fmla="*/ 377190 h 1564151"/>
              <a:gd name="connsiteX213" fmla="*/ 0 w 812409"/>
              <a:gd name="connsiteY213" fmla="*/ 408842 h 1564151"/>
              <a:gd name="connsiteX214" fmla="*/ 31653 w 812409"/>
              <a:gd name="connsiteY214" fmla="*/ 440495 h 1564151"/>
              <a:gd name="connsiteX215" fmla="*/ 31653 w 812409"/>
              <a:gd name="connsiteY215" fmla="*/ 253218 h 1564151"/>
              <a:gd name="connsiteX216" fmla="*/ 63304 w 812409"/>
              <a:gd name="connsiteY216" fmla="*/ 221566 h 1564151"/>
              <a:gd name="connsiteX217" fmla="*/ 31653 w 812409"/>
              <a:gd name="connsiteY217" fmla="*/ 189914 h 1564151"/>
              <a:gd name="connsiteX218" fmla="*/ 0 w 812409"/>
              <a:gd name="connsiteY218" fmla="*/ 221566 h 1564151"/>
              <a:gd name="connsiteX219" fmla="*/ 31653 w 812409"/>
              <a:gd name="connsiteY219" fmla="*/ 253218 h 1564151"/>
              <a:gd name="connsiteX220" fmla="*/ 31653 w 812409"/>
              <a:gd name="connsiteY220" fmla="*/ 65942 h 1564151"/>
              <a:gd name="connsiteX221" fmla="*/ 63304 w 812409"/>
              <a:gd name="connsiteY221" fmla="*/ 34290 h 1564151"/>
              <a:gd name="connsiteX222" fmla="*/ 31653 w 812409"/>
              <a:gd name="connsiteY222" fmla="*/ 2637 h 1564151"/>
              <a:gd name="connsiteX223" fmla="*/ 0 w 812409"/>
              <a:gd name="connsiteY223" fmla="*/ 34290 h 1564151"/>
              <a:gd name="connsiteX224" fmla="*/ 31653 w 812409"/>
              <a:gd name="connsiteY224" fmla="*/ 65942 h 1564151"/>
            </a:gdLst>
            <a:ahLst/>
            <a:cxnLst/>
            <a:rect l="l" t="t" r="r" b="b"/>
            <a:pathLst>
              <a:path w="812409" h="1564151">
                <a:moveTo>
                  <a:pt x="0" y="1532499"/>
                </a:moveTo>
                <a:cubicBezTo>
                  <a:pt x="0" y="1550963"/>
                  <a:pt x="15826" y="1564151"/>
                  <a:pt x="31653" y="1564151"/>
                </a:cubicBezTo>
                <a:cubicBezTo>
                  <a:pt x="50116" y="1564151"/>
                  <a:pt x="63304" y="1548325"/>
                  <a:pt x="63304" y="1532499"/>
                </a:cubicBezTo>
                <a:cubicBezTo>
                  <a:pt x="63304" y="1516673"/>
                  <a:pt x="47479" y="1500847"/>
                  <a:pt x="31653" y="1500847"/>
                </a:cubicBezTo>
                <a:cubicBezTo>
                  <a:pt x="13188" y="1500847"/>
                  <a:pt x="0" y="1516673"/>
                  <a:pt x="0" y="1532499"/>
                </a:cubicBezTo>
                <a:close/>
                <a:moveTo>
                  <a:pt x="187276" y="1532499"/>
                </a:moveTo>
                <a:cubicBezTo>
                  <a:pt x="187276" y="1550963"/>
                  <a:pt x="203103" y="1564151"/>
                  <a:pt x="218929" y="1564151"/>
                </a:cubicBezTo>
                <a:cubicBezTo>
                  <a:pt x="237392" y="1564151"/>
                  <a:pt x="250581" y="1548325"/>
                  <a:pt x="250581" y="1532499"/>
                </a:cubicBezTo>
                <a:cubicBezTo>
                  <a:pt x="250581" y="1516673"/>
                  <a:pt x="234754" y="1500847"/>
                  <a:pt x="218929" y="1500847"/>
                </a:cubicBezTo>
                <a:cubicBezTo>
                  <a:pt x="200465" y="1500847"/>
                  <a:pt x="187276" y="1516673"/>
                  <a:pt x="187276" y="1532499"/>
                </a:cubicBezTo>
                <a:close/>
                <a:moveTo>
                  <a:pt x="374553" y="1532499"/>
                </a:moveTo>
                <a:cubicBezTo>
                  <a:pt x="374553" y="1550963"/>
                  <a:pt x="390379" y="1564151"/>
                  <a:pt x="406204" y="1564151"/>
                </a:cubicBezTo>
                <a:cubicBezTo>
                  <a:pt x="424669" y="1564151"/>
                  <a:pt x="437857" y="1548325"/>
                  <a:pt x="437857" y="1532499"/>
                </a:cubicBezTo>
                <a:cubicBezTo>
                  <a:pt x="437857" y="1516673"/>
                  <a:pt x="422031" y="1500847"/>
                  <a:pt x="406204" y="1500847"/>
                </a:cubicBezTo>
                <a:cubicBezTo>
                  <a:pt x="387741" y="1500847"/>
                  <a:pt x="374553" y="1516673"/>
                  <a:pt x="374553" y="1532499"/>
                </a:cubicBezTo>
                <a:close/>
                <a:moveTo>
                  <a:pt x="561829" y="1532499"/>
                </a:moveTo>
                <a:cubicBezTo>
                  <a:pt x="561829" y="1550963"/>
                  <a:pt x="577654" y="1564151"/>
                  <a:pt x="593481" y="1564151"/>
                </a:cubicBezTo>
                <a:cubicBezTo>
                  <a:pt x="611945" y="1564151"/>
                  <a:pt x="625133" y="1548325"/>
                  <a:pt x="625133" y="1532499"/>
                </a:cubicBezTo>
                <a:cubicBezTo>
                  <a:pt x="625133" y="1516673"/>
                  <a:pt x="609307" y="1500847"/>
                  <a:pt x="593481" y="1500847"/>
                </a:cubicBezTo>
                <a:cubicBezTo>
                  <a:pt x="575017" y="1500847"/>
                  <a:pt x="561829" y="1516673"/>
                  <a:pt x="561829" y="1532499"/>
                </a:cubicBezTo>
                <a:close/>
                <a:moveTo>
                  <a:pt x="749104" y="1532499"/>
                </a:moveTo>
                <a:cubicBezTo>
                  <a:pt x="749104" y="1550963"/>
                  <a:pt x="764931" y="1564151"/>
                  <a:pt x="780757" y="1564151"/>
                </a:cubicBezTo>
                <a:cubicBezTo>
                  <a:pt x="799221" y="1564151"/>
                  <a:pt x="812410" y="1548325"/>
                  <a:pt x="812410" y="1532499"/>
                </a:cubicBezTo>
                <a:cubicBezTo>
                  <a:pt x="812410" y="1516673"/>
                  <a:pt x="796583" y="1500847"/>
                  <a:pt x="780757" y="1500847"/>
                </a:cubicBezTo>
                <a:cubicBezTo>
                  <a:pt x="764931" y="1500847"/>
                  <a:pt x="749104" y="1516673"/>
                  <a:pt x="749104" y="1532499"/>
                </a:cubicBezTo>
                <a:close/>
                <a:moveTo>
                  <a:pt x="187276" y="1345223"/>
                </a:moveTo>
                <a:cubicBezTo>
                  <a:pt x="187276" y="1363687"/>
                  <a:pt x="203103" y="1376875"/>
                  <a:pt x="218929" y="1376875"/>
                </a:cubicBezTo>
                <a:cubicBezTo>
                  <a:pt x="237392" y="1376875"/>
                  <a:pt x="250581" y="1361049"/>
                  <a:pt x="250581" y="1345223"/>
                </a:cubicBezTo>
                <a:cubicBezTo>
                  <a:pt x="250581" y="1326759"/>
                  <a:pt x="234754" y="1313571"/>
                  <a:pt x="218929" y="1313571"/>
                </a:cubicBezTo>
                <a:cubicBezTo>
                  <a:pt x="200465" y="1313571"/>
                  <a:pt x="187276" y="1326759"/>
                  <a:pt x="187276" y="1345223"/>
                </a:cubicBezTo>
                <a:close/>
                <a:moveTo>
                  <a:pt x="374553" y="1345223"/>
                </a:moveTo>
                <a:cubicBezTo>
                  <a:pt x="374553" y="1363687"/>
                  <a:pt x="390379" y="1376875"/>
                  <a:pt x="406204" y="1376875"/>
                </a:cubicBezTo>
                <a:cubicBezTo>
                  <a:pt x="424669" y="1376875"/>
                  <a:pt x="437857" y="1361049"/>
                  <a:pt x="437857" y="1345223"/>
                </a:cubicBezTo>
                <a:cubicBezTo>
                  <a:pt x="437857" y="1326759"/>
                  <a:pt x="422031" y="1313571"/>
                  <a:pt x="406204" y="1313571"/>
                </a:cubicBezTo>
                <a:cubicBezTo>
                  <a:pt x="387741" y="1313571"/>
                  <a:pt x="374553" y="1326759"/>
                  <a:pt x="374553" y="1345223"/>
                </a:cubicBezTo>
                <a:close/>
                <a:moveTo>
                  <a:pt x="561829" y="1345223"/>
                </a:moveTo>
                <a:cubicBezTo>
                  <a:pt x="561829" y="1363687"/>
                  <a:pt x="577654" y="1376875"/>
                  <a:pt x="593481" y="1376875"/>
                </a:cubicBezTo>
                <a:cubicBezTo>
                  <a:pt x="611945" y="1376875"/>
                  <a:pt x="625133" y="1361049"/>
                  <a:pt x="625133" y="1345223"/>
                </a:cubicBezTo>
                <a:cubicBezTo>
                  <a:pt x="625133" y="1326759"/>
                  <a:pt x="609307" y="1313571"/>
                  <a:pt x="593481" y="1313571"/>
                </a:cubicBezTo>
                <a:cubicBezTo>
                  <a:pt x="575017" y="1313571"/>
                  <a:pt x="561829" y="1326759"/>
                  <a:pt x="561829" y="1345223"/>
                </a:cubicBezTo>
                <a:close/>
                <a:moveTo>
                  <a:pt x="749104" y="1345223"/>
                </a:moveTo>
                <a:cubicBezTo>
                  <a:pt x="749104" y="1363687"/>
                  <a:pt x="764931" y="1376875"/>
                  <a:pt x="780757" y="1376875"/>
                </a:cubicBezTo>
                <a:cubicBezTo>
                  <a:pt x="799221" y="1376875"/>
                  <a:pt x="812410" y="1361049"/>
                  <a:pt x="812410" y="1345223"/>
                </a:cubicBezTo>
                <a:cubicBezTo>
                  <a:pt x="812410" y="1326759"/>
                  <a:pt x="796583" y="1313571"/>
                  <a:pt x="780757" y="1313571"/>
                </a:cubicBezTo>
                <a:cubicBezTo>
                  <a:pt x="764931" y="1313571"/>
                  <a:pt x="749104" y="1326759"/>
                  <a:pt x="749104" y="1345223"/>
                </a:cubicBezTo>
                <a:close/>
                <a:moveTo>
                  <a:pt x="187276" y="1157947"/>
                </a:moveTo>
                <a:cubicBezTo>
                  <a:pt x="187276" y="1176411"/>
                  <a:pt x="203103" y="1189599"/>
                  <a:pt x="218929" y="1189599"/>
                </a:cubicBezTo>
                <a:cubicBezTo>
                  <a:pt x="237392" y="1189599"/>
                  <a:pt x="250581" y="1173773"/>
                  <a:pt x="250581" y="1157947"/>
                </a:cubicBezTo>
                <a:cubicBezTo>
                  <a:pt x="250581" y="1139483"/>
                  <a:pt x="234754" y="1126295"/>
                  <a:pt x="218929" y="1126295"/>
                </a:cubicBezTo>
                <a:cubicBezTo>
                  <a:pt x="200465" y="1126295"/>
                  <a:pt x="187276" y="1139483"/>
                  <a:pt x="187276" y="1157947"/>
                </a:cubicBezTo>
                <a:close/>
                <a:moveTo>
                  <a:pt x="374553" y="1157947"/>
                </a:moveTo>
                <a:cubicBezTo>
                  <a:pt x="374553" y="1176411"/>
                  <a:pt x="390379" y="1189599"/>
                  <a:pt x="406204" y="1189599"/>
                </a:cubicBezTo>
                <a:cubicBezTo>
                  <a:pt x="424669" y="1189599"/>
                  <a:pt x="437857" y="1173773"/>
                  <a:pt x="437857" y="1157947"/>
                </a:cubicBezTo>
                <a:cubicBezTo>
                  <a:pt x="437857" y="1139483"/>
                  <a:pt x="422031" y="1126295"/>
                  <a:pt x="406204" y="1126295"/>
                </a:cubicBezTo>
                <a:cubicBezTo>
                  <a:pt x="387741" y="1126295"/>
                  <a:pt x="374553" y="1139483"/>
                  <a:pt x="374553" y="1157947"/>
                </a:cubicBezTo>
                <a:close/>
                <a:moveTo>
                  <a:pt x="561829" y="1157947"/>
                </a:moveTo>
                <a:cubicBezTo>
                  <a:pt x="561829" y="1176411"/>
                  <a:pt x="577654" y="1189599"/>
                  <a:pt x="593481" y="1189599"/>
                </a:cubicBezTo>
                <a:cubicBezTo>
                  <a:pt x="611945" y="1189599"/>
                  <a:pt x="625133" y="1173773"/>
                  <a:pt x="625133" y="1157947"/>
                </a:cubicBezTo>
                <a:cubicBezTo>
                  <a:pt x="625133" y="1139483"/>
                  <a:pt x="609307" y="1126295"/>
                  <a:pt x="593481" y="1126295"/>
                </a:cubicBezTo>
                <a:cubicBezTo>
                  <a:pt x="575017" y="1126295"/>
                  <a:pt x="561829" y="1139483"/>
                  <a:pt x="561829" y="1157947"/>
                </a:cubicBezTo>
                <a:close/>
                <a:moveTo>
                  <a:pt x="749104" y="1157947"/>
                </a:moveTo>
                <a:cubicBezTo>
                  <a:pt x="749104" y="1176411"/>
                  <a:pt x="764931" y="1189599"/>
                  <a:pt x="780757" y="1189599"/>
                </a:cubicBezTo>
                <a:cubicBezTo>
                  <a:pt x="799221" y="1189599"/>
                  <a:pt x="812410" y="1173773"/>
                  <a:pt x="812410" y="1157947"/>
                </a:cubicBezTo>
                <a:cubicBezTo>
                  <a:pt x="812410" y="1139483"/>
                  <a:pt x="796583" y="1126295"/>
                  <a:pt x="780757" y="1126295"/>
                </a:cubicBezTo>
                <a:cubicBezTo>
                  <a:pt x="764931" y="1126295"/>
                  <a:pt x="749104" y="1139483"/>
                  <a:pt x="749104" y="1157947"/>
                </a:cubicBezTo>
                <a:close/>
                <a:moveTo>
                  <a:pt x="187276" y="970670"/>
                </a:moveTo>
                <a:cubicBezTo>
                  <a:pt x="187276" y="989135"/>
                  <a:pt x="203103" y="1002323"/>
                  <a:pt x="218929" y="1002323"/>
                </a:cubicBezTo>
                <a:cubicBezTo>
                  <a:pt x="237392" y="1002323"/>
                  <a:pt x="250581" y="986497"/>
                  <a:pt x="250581" y="970670"/>
                </a:cubicBezTo>
                <a:cubicBezTo>
                  <a:pt x="250581" y="952207"/>
                  <a:pt x="234754" y="939018"/>
                  <a:pt x="218929" y="939018"/>
                </a:cubicBezTo>
                <a:cubicBezTo>
                  <a:pt x="200465" y="939018"/>
                  <a:pt x="187276" y="952207"/>
                  <a:pt x="187276" y="970670"/>
                </a:cubicBezTo>
                <a:close/>
                <a:moveTo>
                  <a:pt x="374553" y="970670"/>
                </a:moveTo>
                <a:cubicBezTo>
                  <a:pt x="374553" y="989135"/>
                  <a:pt x="390379" y="1002323"/>
                  <a:pt x="406204" y="1002323"/>
                </a:cubicBezTo>
                <a:cubicBezTo>
                  <a:pt x="424669" y="1002323"/>
                  <a:pt x="437857" y="986497"/>
                  <a:pt x="437857" y="970670"/>
                </a:cubicBezTo>
                <a:cubicBezTo>
                  <a:pt x="437857" y="952207"/>
                  <a:pt x="422031" y="939018"/>
                  <a:pt x="406204" y="939018"/>
                </a:cubicBezTo>
                <a:cubicBezTo>
                  <a:pt x="387741" y="939018"/>
                  <a:pt x="374553" y="952207"/>
                  <a:pt x="374553" y="970670"/>
                </a:cubicBezTo>
                <a:close/>
                <a:moveTo>
                  <a:pt x="561829" y="970670"/>
                </a:moveTo>
                <a:cubicBezTo>
                  <a:pt x="561829" y="989135"/>
                  <a:pt x="577654" y="1002323"/>
                  <a:pt x="593481" y="1002323"/>
                </a:cubicBezTo>
                <a:cubicBezTo>
                  <a:pt x="611945" y="1002323"/>
                  <a:pt x="625133" y="986497"/>
                  <a:pt x="625133" y="970670"/>
                </a:cubicBezTo>
                <a:cubicBezTo>
                  <a:pt x="625133" y="952207"/>
                  <a:pt x="609307" y="939018"/>
                  <a:pt x="593481" y="939018"/>
                </a:cubicBezTo>
                <a:cubicBezTo>
                  <a:pt x="575017" y="939018"/>
                  <a:pt x="561829" y="952207"/>
                  <a:pt x="561829" y="970670"/>
                </a:cubicBezTo>
                <a:close/>
                <a:moveTo>
                  <a:pt x="749104" y="970670"/>
                </a:moveTo>
                <a:cubicBezTo>
                  <a:pt x="749104" y="989135"/>
                  <a:pt x="764931" y="1002323"/>
                  <a:pt x="780757" y="1002323"/>
                </a:cubicBezTo>
                <a:cubicBezTo>
                  <a:pt x="799221" y="1002323"/>
                  <a:pt x="812410" y="986497"/>
                  <a:pt x="812410" y="970670"/>
                </a:cubicBezTo>
                <a:cubicBezTo>
                  <a:pt x="812410" y="952207"/>
                  <a:pt x="796583" y="939018"/>
                  <a:pt x="780757" y="939018"/>
                </a:cubicBezTo>
                <a:cubicBezTo>
                  <a:pt x="764931" y="939018"/>
                  <a:pt x="749104" y="952207"/>
                  <a:pt x="749104" y="970670"/>
                </a:cubicBezTo>
                <a:close/>
                <a:moveTo>
                  <a:pt x="187276" y="783395"/>
                </a:moveTo>
                <a:cubicBezTo>
                  <a:pt x="187276" y="801858"/>
                  <a:pt x="203103" y="815047"/>
                  <a:pt x="218929" y="815047"/>
                </a:cubicBezTo>
                <a:cubicBezTo>
                  <a:pt x="237392" y="815047"/>
                  <a:pt x="250581" y="799220"/>
                  <a:pt x="250581" y="783395"/>
                </a:cubicBezTo>
                <a:cubicBezTo>
                  <a:pt x="250581" y="764931"/>
                  <a:pt x="234754" y="751742"/>
                  <a:pt x="218929" y="751742"/>
                </a:cubicBezTo>
                <a:cubicBezTo>
                  <a:pt x="200465" y="751742"/>
                  <a:pt x="187276" y="764931"/>
                  <a:pt x="187276" y="783395"/>
                </a:cubicBezTo>
                <a:close/>
                <a:moveTo>
                  <a:pt x="374553" y="783395"/>
                </a:moveTo>
                <a:cubicBezTo>
                  <a:pt x="374553" y="801858"/>
                  <a:pt x="390379" y="815047"/>
                  <a:pt x="406204" y="815047"/>
                </a:cubicBezTo>
                <a:cubicBezTo>
                  <a:pt x="424669" y="815047"/>
                  <a:pt x="437857" y="799220"/>
                  <a:pt x="437857" y="783395"/>
                </a:cubicBezTo>
                <a:cubicBezTo>
                  <a:pt x="437857" y="764931"/>
                  <a:pt x="422031" y="751742"/>
                  <a:pt x="406204" y="751742"/>
                </a:cubicBezTo>
                <a:cubicBezTo>
                  <a:pt x="387741" y="751742"/>
                  <a:pt x="374553" y="764931"/>
                  <a:pt x="374553" y="783395"/>
                </a:cubicBezTo>
                <a:close/>
                <a:moveTo>
                  <a:pt x="561829" y="783395"/>
                </a:moveTo>
                <a:cubicBezTo>
                  <a:pt x="561829" y="801858"/>
                  <a:pt x="577654" y="815047"/>
                  <a:pt x="593481" y="815047"/>
                </a:cubicBezTo>
                <a:cubicBezTo>
                  <a:pt x="611945" y="815047"/>
                  <a:pt x="625133" y="799220"/>
                  <a:pt x="625133" y="783395"/>
                </a:cubicBezTo>
                <a:cubicBezTo>
                  <a:pt x="625133" y="764931"/>
                  <a:pt x="609307" y="751742"/>
                  <a:pt x="593481" y="751742"/>
                </a:cubicBezTo>
                <a:cubicBezTo>
                  <a:pt x="575017" y="751742"/>
                  <a:pt x="561829" y="764931"/>
                  <a:pt x="561829" y="783395"/>
                </a:cubicBezTo>
                <a:close/>
                <a:moveTo>
                  <a:pt x="749104" y="783395"/>
                </a:moveTo>
                <a:cubicBezTo>
                  <a:pt x="749104" y="801858"/>
                  <a:pt x="764931" y="815047"/>
                  <a:pt x="780757" y="815047"/>
                </a:cubicBezTo>
                <a:cubicBezTo>
                  <a:pt x="799221" y="815047"/>
                  <a:pt x="812410" y="799220"/>
                  <a:pt x="812410" y="783395"/>
                </a:cubicBezTo>
                <a:cubicBezTo>
                  <a:pt x="812410" y="764931"/>
                  <a:pt x="796583" y="751742"/>
                  <a:pt x="780757" y="751742"/>
                </a:cubicBezTo>
                <a:cubicBezTo>
                  <a:pt x="764931" y="751742"/>
                  <a:pt x="749104" y="764931"/>
                  <a:pt x="749104" y="783395"/>
                </a:cubicBezTo>
                <a:close/>
                <a:moveTo>
                  <a:pt x="187276" y="596118"/>
                </a:moveTo>
                <a:cubicBezTo>
                  <a:pt x="187276" y="614582"/>
                  <a:pt x="203103" y="627770"/>
                  <a:pt x="218929" y="627770"/>
                </a:cubicBezTo>
                <a:cubicBezTo>
                  <a:pt x="237392" y="627770"/>
                  <a:pt x="250581" y="611945"/>
                  <a:pt x="250581" y="596118"/>
                </a:cubicBezTo>
                <a:cubicBezTo>
                  <a:pt x="250581" y="580292"/>
                  <a:pt x="234754" y="564466"/>
                  <a:pt x="218929" y="564466"/>
                </a:cubicBezTo>
                <a:cubicBezTo>
                  <a:pt x="200465" y="561828"/>
                  <a:pt x="187276" y="577654"/>
                  <a:pt x="187276" y="596118"/>
                </a:cubicBezTo>
                <a:close/>
                <a:moveTo>
                  <a:pt x="374553" y="596118"/>
                </a:moveTo>
                <a:cubicBezTo>
                  <a:pt x="374553" y="614582"/>
                  <a:pt x="390379" y="627770"/>
                  <a:pt x="406204" y="627770"/>
                </a:cubicBezTo>
                <a:cubicBezTo>
                  <a:pt x="424669" y="627770"/>
                  <a:pt x="437857" y="611945"/>
                  <a:pt x="437857" y="596118"/>
                </a:cubicBezTo>
                <a:cubicBezTo>
                  <a:pt x="437857" y="580292"/>
                  <a:pt x="422031" y="564466"/>
                  <a:pt x="406204" y="564466"/>
                </a:cubicBezTo>
                <a:cubicBezTo>
                  <a:pt x="387741" y="561828"/>
                  <a:pt x="374553" y="577654"/>
                  <a:pt x="374553" y="596118"/>
                </a:cubicBezTo>
                <a:close/>
                <a:moveTo>
                  <a:pt x="561829" y="596118"/>
                </a:moveTo>
                <a:cubicBezTo>
                  <a:pt x="561829" y="614582"/>
                  <a:pt x="577654" y="627770"/>
                  <a:pt x="593481" y="627770"/>
                </a:cubicBezTo>
                <a:cubicBezTo>
                  <a:pt x="611945" y="627770"/>
                  <a:pt x="625133" y="611945"/>
                  <a:pt x="625133" y="596118"/>
                </a:cubicBezTo>
                <a:cubicBezTo>
                  <a:pt x="625133" y="580292"/>
                  <a:pt x="609307" y="564466"/>
                  <a:pt x="593481" y="564466"/>
                </a:cubicBezTo>
                <a:cubicBezTo>
                  <a:pt x="575017" y="561828"/>
                  <a:pt x="561829" y="577654"/>
                  <a:pt x="561829" y="596118"/>
                </a:cubicBezTo>
                <a:close/>
                <a:moveTo>
                  <a:pt x="749104" y="596118"/>
                </a:moveTo>
                <a:cubicBezTo>
                  <a:pt x="749104" y="614582"/>
                  <a:pt x="764931" y="627770"/>
                  <a:pt x="780757" y="627770"/>
                </a:cubicBezTo>
                <a:cubicBezTo>
                  <a:pt x="799221" y="627770"/>
                  <a:pt x="812410" y="611945"/>
                  <a:pt x="812410" y="596118"/>
                </a:cubicBezTo>
                <a:cubicBezTo>
                  <a:pt x="812410" y="580292"/>
                  <a:pt x="796583" y="564466"/>
                  <a:pt x="780757" y="564466"/>
                </a:cubicBezTo>
                <a:cubicBezTo>
                  <a:pt x="764931" y="561828"/>
                  <a:pt x="749104" y="577654"/>
                  <a:pt x="749104" y="596118"/>
                </a:cubicBezTo>
                <a:close/>
                <a:moveTo>
                  <a:pt x="187276" y="408842"/>
                </a:moveTo>
                <a:cubicBezTo>
                  <a:pt x="187276" y="427306"/>
                  <a:pt x="203103" y="440495"/>
                  <a:pt x="218929" y="440495"/>
                </a:cubicBezTo>
                <a:cubicBezTo>
                  <a:pt x="237392" y="440495"/>
                  <a:pt x="250581" y="424668"/>
                  <a:pt x="250581" y="408842"/>
                </a:cubicBezTo>
                <a:cubicBezTo>
                  <a:pt x="250581" y="390378"/>
                  <a:pt x="234754" y="377190"/>
                  <a:pt x="218929" y="377190"/>
                </a:cubicBezTo>
                <a:cubicBezTo>
                  <a:pt x="200465" y="374552"/>
                  <a:pt x="187276" y="390378"/>
                  <a:pt x="187276" y="408842"/>
                </a:cubicBezTo>
                <a:close/>
                <a:moveTo>
                  <a:pt x="374553" y="408842"/>
                </a:moveTo>
                <a:cubicBezTo>
                  <a:pt x="374553" y="427306"/>
                  <a:pt x="390379" y="440495"/>
                  <a:pt x="406204" y="440495"/>
                </a:cubicBezTo>
                <a:cubicBezTo>
                  <a:pt x="424669" y="440495"/>
                  <a:pt x="437857" y="424668"/>
                  <a:pt x="437857" y="408842"/>
                </a:cubicBezTo>
                <a:cubicBezTo>
                  <a:pt x="437857" y="390378"/>
                  <a:pt x="422031" y="377190"/>
                  <a:pt x="406204" y="377190"/>
                </a:cubicBezTo>
                <a:cubicBezTo>
                  <a:pt x="387741" y="374552"/>
                  <a:pt x="374553" y="390378"/>
                  <a:pt x="374553" y="408842"/>
                </a:cubicBezTo>
                <a:close/>
                <a:moveTo>
                  <a:pt x="561829" y="408842"/>
                </a:moveTo>
                <a:cubicBezTo>
                  <a:pt x="561829" y="427306"/>
                  <a:pt x="577654" y="440495"/>
                  <a:pt x="593481" y="440495"/>
                </a:cubicBezTo>
                <a:cubicBezTo>
                  <a:pt x="611945" y="440495"/>
                  <a:pt x="625133" y="424668"/>
                  <a:pt x="625133" y="408842"/>
                </a:cubicBezTo>
                <a:cubicBezTo>
                  <a:pt x="625133" y="390378"/>
                  <a:pt x="609307" y="377190"/>
                  <a:pt x="593481" y="377190"/>
                </a:cubicBezTo>
                <a:cubicBezTo>
                  <a:pt x="575017" y="374552"/>
                  <a:pt x="561829" y="390378"/>
                  <a:pt x="561829" y="408842"/>
                </a:cubicBezTo>
                <a:close/>
                <a:moveTo>
                  <a:pt x="749104" y="408842"/>
                </a:moveTo>
                <a:cubicBezTo>
                  <a:pt x="749104" y="427306"/>
                  <a:pt x="764931" y="440495"/>
                  <a:pt x="780757" y="440495"/>
                </a:cubicBezTo>
                <a:cubicBezTo>
                  <a:pt x="799221" y="440495"/>
                  <a:pt x="812410" y="424668"/>
                  <a:pt x="812410" y="408842"/>
                </a:cubicBezTo>
                <a:cubicBezTo>
                  <a:pt x="812410" y="390378"/>
                  <a:pt x="796583" y="377190"/>
                  <a:pt x="780757" y="377190"/>
                </a:cubicBezTo>
                <a:cubicBezTo>
                  <a:pt x="764931" y="374552"/>
                  <a:pt x="749104" y="390378"/>
                  <a:pt x="749104" y="408842"/>
                </a:cubicBezTo>
                <a:close/>
                <a:moveTo>
                  <a:pt x="187276" y="218928"/>
                </a:moveTo>
                <a:cubicBezTo>
                  <a:pt x="187276" y="237392"/>
                  <a:pt x="203103" y="250581"/>
                  <a:pt x="218929" y="250581"/>
                </a:cubicBezTo>
                <a:cubicBezTo>
                  <a:pt x="237392" y="250581"/>
                  <a:pt x="250581" y="234754"/>
                  <a:pt x="250581" y="218928"/>
                </a:cubicBezTo>
                <a:cubicBezTo>
                  <a:pt x="250581" y="200464"/>
                  <a:pt x="234754" y="187276"/>
                  <a:pt x="218929" y="187276"/>
                </a:cubicBezTo>
                <a:cubicBezTo>
                  <a:pt x="200465" y="187276"/>
                  <a:pt x="187276" y="203102"/>
                  <a:pt x="187276" y="218928"/>
                </a:cubicBezTo>
                <a:close/>
                <a:moveTo>
                  <a:pt x="374553" y="218928"/>
                </a:moveTo>
                <a:cubicBezTo>
                  <a:pt x="374553" y="237392"/>
                  <a:pt x="390379" y="250581"/>
                  <a:pt x="406204" y="250581"/>
                </a:cubicBezTo>
                <a:cubicBezTo>
                  <a:pt x="424669" y="250581"/>
                  <a:pt x="437857" y="234754"/>
                  <a:pt x="437857" y="218928"/>
                </a:cubicBezTo>
                <a:cubicBezTo>
                  <a:pt x="437857" y="200464"/>
                  <a:pt x="422031" y="187276"/>
                  <a:pt x="406204" y="187276"/>
                </a:cubicBezTo>
                <a:cubicBezTo>
                  <a:pt x="387741" y="187276"/>
                  <a:pt x="374553" y="203102"/>
                  <a:pt x="374553" y="218928"/>
                </a:cubicBezTo>
                <a:close/>
                <a:moveTo>
                  <a:pt x="561829" y="218928"/>
                </a:moveTo>
                <a:cubicBezTo>
                  <a:pt x="561829" y="237392"/>
                  <a:pt x="577654" y="250581"/>
                  <a:pt x="593481" y="250581"/>
                </a:cubicBezTo>
                <a:cubicBezTo>
                  <a:pt x="611945" y="250581"/>
                  <a:pt x="625133" y="234754"/>
                  <a:pt x="625133" y="218928"/>
                </a:cubicBezTo>
                <a:cubicBezTo>
                  <a:pt x="625133" y="200464"/>
                  <a:pt x="609307" y="187276"/>
                  <a:pt x="593481" y="187276"/>
                </a:cubicBezTo>
                <a:cubicBezTo>
                  <a:pt x="575017" y="187276"/>
                  <a:pt x="561829" y="203102"/>
                  <a:pt x="561829" y="218928"/>
                </a:cubicBezTo>
                <a:close/>
                <a:moveTo>
                  <a:pt x="749104" y="218928"/>
                </a:moveTo>
                <a:cubicBezTo>
                  <a:pt x="749104" y="237392"/>
                  <a:pt x="764931" y="250581"/>
                  <a:pt x="780757" y="250581"/>
                </a:cubicBezTo>
                <a:cubicBezTo>
                  <a:pt x="799221" y="250581"/>
                  <a:pt x="812410" y="234754"/>
                  <a:pt x="812410" y="218928"/>
                </a:cubicBezTo>
                <a:cubicBezTo>
                  <a:pt x="812410" y="200464"/>
                  <a:pt x="796583" y="187276"/>
                  <a:pt x="780757" y="187276"/>
                </a:cubicBezTo>
                <a:cubicBezTo>
                  <a:pt x="764931" y="187276"/>
                  <a:pt x="749104" y="203102"/>
                  <a:pt x="749104" y="218928"/>
                </a:cubicBezTo>
                <a:close/>
                <a:moveTo>
                  <a:pt x="187276" y="31652"/>
                </a:moveTo>
                <a:cubicBezTo>
                  <a:pt x="187276" y="50116"/>
                  <a:pt x="203103" y="63304"/>
                  <a:pt x="218929" y="63304"/>
                </a:cubicBezTo>
                <a:cubicBezTo>
                  <a:pt x="237392" y="63304"/>
                  <a:pt x="250581" y="47478"/>
                  <a:pt x="250581" y="31652"/>
                </a:cubicBezTo>
                <a:cubicBezTo>
                  <a:pt x="250581" y="15826"/>
                  <a:pt x="234754" y="0"/>
                  <a:pt x="218929" y="0"/>
                </a:cubicBezTo>
                <a:cubicBezTo>
                  <a:pt x="200465" y="0"/>
                  <a:pt x="187276" y="15826"/>
                  <a:pt x="187276" y="31652"/>
                </a:cubicBezTo>
                <a:close/>
                <a:moveTo>
                  <a:pt x="374553" y="31652"/>
                </a:moveTo>
                <a:cubicBezTo>
                  <a:pt x="374553" y="50116"/>
                  <a:pt x="390379" y="63304"/>
                  <a:pt x="406204" y="63304"/>
                </a:cubicBezTo>
                <a:cubicBezTo>
                  <a:pt x="424669" y="63304"/>
                  <a:pt x="437857" y="47478"/>
                  <a:pt x="437857" y="31652"/>
                </a:cubicBezTo>
                <a:cubicBezTo>
                  <a:pt x="437857" y="15826"/>
                  <a:pt x="422031" y="0"/>
                  <a:pt x="406204" y="0"/>
                </a:cubicBezTo>
                <a:cubicBezTo>
                  <a:pt x="387741" y="0"/>
                  <a:pt x="374553" y="15826"/>
                  <a:pt x="374553" y="31652"/>
                </a:cubicBezTo>
                <a:close/>
                <a:moveTo>
                  <a:pt x="561829" y="31652"/>
                </a:moveTo>
                <a:cubicBezTo>
                  <a:pt x="561829" y="50116"/>
                  <a:pt x="577654" y="63304"/>
                  <a:pt x="593481" y="63304"/>
                </a:cubicBezTo>
                <a:cubicBezTo>
                  <a:pt x="611945" y="63304"/>
                  <a:pt x="625133" y="47478"/>
                  <a:pt x="625133" y="31652"/>
                </a:cubicBezTo>
                <a:cubicBezTo>
                  <a:pt x="625133" y="15826"/>
                  <a:pt x="609307" y="0"/>
                  <a:pt x="593481" y="0"/>
                </a:cubicBezTo>
                <a:cubicBezTo>
                  <a:pt x="575017" y="0"/>
                  <a:pt x="561829" y="15826"/>
                  <a:pt x="561829" y="31652"/>
                </a:cubicBezTo>
                <a:close/>
                <a:moveTo>
                  <a:pt x="749104" y="31652"/>
                </a:moveTo>
                <a:cubicBezTo>
                  <a:pt x="749104" y="50116"/>
                  <a:pt x="764931" y="63304"/>
                  <a:pt x="780757" y="63304"/>
                </a:cubicBezTo>
                <a:cubicBezTo>
                  <a:pt x="799221" y="63304"/>
                  <a:pt x="812410" y="47478"/>
                  <a:pt x="812410" y="31652"/>
                </a:cubicBezTo>
                <a:cubicBezTo>
                  <a:pt x="812410" y="15826"/>
                  <a:pt x="796583" y="0"/>
                  <a:pt x="780757" y="0"/>
                </a:cubicBezTo>
                <a:cubicBezTo>
                  <a:pt x="764931" y="0"/>
                  <a:pt x="749104" y="15826"/>
                  <a:pt x="749104" y="31652"/>
                </a:cubicBezTo>
                <a:close/>
                <a:moveTo>
                  <a:pt x="31653" y="1379513"/>
                </a:moveTo>
                <a:cubicBezTo>
                  <a:pt x="50116" y="1379513"/>
                  <a:pt x="63304" y="1363687"/>
                  <a:pt x="63304" y="1347861"/>
                </a:cubicBezTo>
                <a:cubicBezTo>
                  <a:pt x="63304" y="1329397"/>
                  <a:pt x="47479" y="1316208"/>
                  <a:pt x="31653" y="1316208"/>
                </a:cubicBezTo>
                <a:cubicBezTo>
                  <a:pt x="13188" y="1316208"/>
                  <a:pt x="0" y="1332035"/>
                  <a:pt x="0" y="1347861"/>
                </a:cubicBezTo>
                <a:cubicBezTo>
                  <a:pt x="0" y="1363687"/>
                  <a:pt x="13188" y="1379513"/>
                  <a:pt x="31653" y="1379513"/>
                </a:cubicBezTo>
                <a:close/>
                <a:moveTo>
                  <a:pt x="31653" y="1189599"/>
                </a:moveTo>
                <a:cubicBezTo>
                  <a:pt x="50116" y="1189599"/>
                  <a:pt x="63304" y="1173773"/>
                  <a:pt x="63304" y="1157947"/>
                </a:cubicBezTo>
                <a:cubicBezTo>
                  <a:pt x="63304" y="1139483"/>
                  <a:pt x="47479" y="1126295"/>
                  <a:pt x="31653" y="1126295"/>
                </a:cubicBezTo>
                <a:cubicBezTo>
                  <a:pt x="13188" y="1126295"/>
                  <a:pt x="0" y="1142121"/>
                  <a:pt x="0" y="1157947"/>
                </a:cubicBezTo>
                <a:cubicBezTo>
                  <a:pt x="0" y="1176411"/>
                  <a:pt x="13188" y="1189599"/>
                  <a:pt x="31653" y="1189599"/>
                </a:cubicBezTo>
                <a:close/>
                <a:moveTo>
                  <a:pt x="31653" y="1002323"/>
                </a:moveTo>
                <a:cubicBezTo>
                  <a:pt x="50116" y="1002323"/>
                  <a:pt x="63304" y="986497"/>
                  <a:pt x="63304" y="970670"/>
                </a:cubicBezTo>
                <a:cubicBezTo>
                  <a:pt x="63304" y="952207"/>
                  <a:pt x="47479" y="939018"/>
                  <a:pt x="31653" y="939018"/>
                </a:cubicBezTo>
                <a:cubicBezTo>
                  <a:pt x="13188" y="939018"/>
                  <a:pt x="0" y="954845"/>
                  <a:pt x="0" y="970670"/>
                </a:cubicBezTo>
                <a:cubicBezTo>
                  <a:pt x="0" y="989135"/>
                  <a:pt x="13188" y="1002323"/>
                  <a:pt x="31653" y="1002323"/>
                </a:cubicBezTo>
                <a:close/>
                <a:moveTo>
                  <a:pt x="31653" y="815047"/>
                </a:moveTo>
                <a:cubicBezTo>
                  <a:pt x="50116" y="815047"/>
                  <a:pt x="63304" y="799220"/>
                  <a:pt x="63304" y="783395"/>
                </a:cubicBezTo>
                <a:cubicBezTo>
                  <a:pt x="63304" y="764931"/>
                  <a:pt x="47479" y="751742"/>
                  <a:pt x="31653" y="751742"/>
                </a:cubicBezTo>
                <a:cubicBezTo>
                  <a:pt x="13188" y="751742"/>
                  <a:pt x="0" y="767568"/>
                  <a:pt x="0" y="783395"/>
                </a:cubicBezTo>
                <a:cubicBezTo>
                  <a:pt x="0" y="801858"/>
                  <a:pt x="13188" y="815047"/>
                  <a:pt x="31653" y="815047"/>
                </a:cubicBezTo>
                <a:close/>
                <a:moveTo>
                  <a:pt x="31653" y="627770"/>
                </a:moveTo>
                <a:cubicBezTo>
                  <a:pt x="50116" y="627770"/>
                  <a:pt x="63304" y="611945"/>
                  <a:pt x="63304" y="596118"/>
                </a:cubicBezTo>
                <a:cubicBezTo>
                  <a:pt x="63304" y="580292"/>
                  <a:pt x="47479" y="564466"/>
                  <a:pt x="31653" y="564466"/>
                </a:cubicBezTo>
                <a:cubicBezTo>
                  <a:pt x="13188" y="564466"/>
                  <a:pt x="0" y="580292"/>
                  <a:pt x="0" y="596118"/>
                </a:cubicBezTo>
                <a:cubicBezTo>
                  <a:pt x="0" y="611945"/>
                  <a:pt x="13188" y="627770"/>
                  <a:pt x="31653" y="627770"/>
                </a:cubicBezTo>
                <a:close/>
                <a:moveTo>
                  <a:pt x="31653" y="440495"/>
                </a:moveTo>
                <a:cubicBezTo>
                  <a:pt x="50116" y="440495"/>
                  <a:pt x="63304" y="424668"/>
                  <a:pt x="63304" y="408842"/>
                </a:cubicBezTo>
                <a:cubicBezTo>
                  <a:pt x="63304" y="390378"/>
                  <a:pt x="47479" y="377190"/>
                  <a:pt x="31653" y="377190"/>
                </a:cubicBezTo>
                <a:cubicBezTo>
                  <a:pt x="13188" y="377190"/>
                  <a:pt x="0" y="393016"/>
                  <a:pt x="0" y="408842"/>
                </a:cubicBezTo>
                <a:cubicBezTo>
                  <a:pt x="0" y="424668"/>
                  <a:pt x="13188" y="440495"/>
                  <a:pt x="31653" y="440495"/>
                </a:cubicBezTo>
                <a:close/>
                <a:moveTo>
                  <a:pt x="31653" y="253218"/>
                </a:moveTo>
                <a:cubicBezTo>
                  <a:pt x="50116" y="253218"/>
                  <a:pt x="63304" y="237392"/>
                  <a:pt x="63304" y="221566"/>
                </a:cubicBezTo>
                <a:cubicBezTo>
                  <a:pt x="63304" y="203102"/>
                  <a:pt x="47479" y="189914"/>
                  <a:pt x="31653" y="189914"/>
                </a:cubicBezTo>
                <a:cubicBezTo>
                  <a:pt x="13188" y="189914"/>
                  <a:pt x="0" y="205740"/>
                  <a:pt x="0" y="221566"/>
                </a:cubicBezTo>
                <a:cubicBezTo>
                  <a:pt x="0" y="237392"/>
                  <a:pt x="13188" y="253218"/>
                  <a:pt x="31653" y="253218"/>
                </a:cubicBezTo>
                <a:close/>
                <a:moveTo>
                  <a:pt x="31653" y="65942"/>
                </a:moveTo>
                <a:cubicBezTo>
                  <a:pt x="50116" y="65942"/>
                  <a:pt x="63304" y="50116"/>
                  <a:pt x="63304" y="34290"/>
                </a:cubicBezTo>
                <a:cubicBezTo>
                  <a:pt x="63304" y="18464"/>
                  <a:pt x="47479" y="2637"/>
                  <a:pt x="31653" y="2637"/>
                </a:cubicBezTo>
                <a:cubicBezTo>
                  <a:pt x="13188" y="2637"/>
                  <a:pt x="0" y="18464"/>
                  <a:pt x="0" y="34290"/>
                </a:cubicBezTo>
                <a:cubicBezTo>
                  <a:pt x="0" y="50116"/>
                  <a:pt x="13188" y="65942"/>
                  <a:pt x="31653" y="6594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2700000" scaled="0"/>
          </a:gradFill>
          <a:ln w="26366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 sz="3200"/>
          </a:p>
        </p:txBody>
      </p:sp>
      <p:sp>
        <p:nvSpPr>
          <p:cNvPr id="27" name="标题 1"/>
          <p:cNvSpPr txBox="1"/>
          <p:nvPr/>
        </p:nvSpPr>
        <p:spPr>
          <a:xfrm>
            <a:off x="189030" y="-12700"/>
            <a:ext cx="1136003" cy="1143000"/>
          </a:xfrm>
          <a:custGeom>
            <a:avLst/>
            <a:gdLst>
              <a:gd name="connsiteX0" fmla="*/ 2393599 w 2484463"/>
              <a:gd name="connsiteY0" fmla="*/ 1454 h 2444263"/>
              <a:gd name="connsiteX1" fmla="*/ 2393599 w 2484463"/>
              <a:gd name="connsiteY1" fmla="*/ -127 h 2444263"/>
              <a:gd name="connsiteX2" fmla="*/ 90786 w 2484463"/>
              <a:gd name="connsiteY2" fmla="*/ -127 h 2444263"/>
              <a:gd name="connsiteX3" fmla="*/ 90786 w 2484463"/>
              <a:gd name="connsiteY3" fmla="*/ 1454 h 2444263"/>
              <a:gd name="connsiteX4" fmla="*/ -39 w 2484463"/>
              <a:gd name="connsiteY4" fmla="*/ 24640 h 2444263"/>
              <a:gd name="connsiteX5" fmla="*/ 59056 w 2484463"/>
              <a:gd name="connsiteY5" fmla="*/ 72029 h 2444263"/>
              <a:gd name="connsiteX6" fmla="*/ 90786 w 2484463"/>
              <a:gd name="connsiteY6" fmla="*/ 158601 h 2444263"/>
              <a:gd name="connsiteX7" fmla="*/ 90786 w 2484463"/>
              <a:gd name="connsiteY7" fmla="*/ 158601 h 2444263"/>
              <a:gd name="connsiteX8" fmla="*/ 106934 w 2484463"/>
              <a:gd name="connsiteY8" fmla="*/ 1840166 h 2444263"/>
              <a:gd name="connsiteX9" fmla="*/ 109456 w 2484463"/>
              <a:gd name="connsiteY9" fmla="*/ 1851834 h 2444263"/>
              <a:gd name="connsiteX10" fmla="*/ 851339 w 2484463"/>
              <a:gd name="connsiteY10" fmla="*/ 2444137 h 2444263"/>
              <a:gd name="connsiteX11" fmla="*/ 1633046 w 2484463"/>
              <a:gd name="connsiteY11" fmla="*/ 2444137 h 2444263"/>
              <a:gd name="connsiteX12" fmla="*/ 2374930 w 2484463"/>
              <a:gd name="connsiteY12" fmla="*/ 1851797 h 2444263"/>
              <a:gd name="connsiteX13" fmla="*/ 2377414 w 2484463"/>
              <a:gd name="connsiteY13" fmla="*/ 1840166 h 2444263"/>
              <a:gd name="connsiteX14" fmla="*/ 2393599 w 2484463"/>
              <a:gd name="connsiteY14" fmla="*/ 158601 h 2444263"/>
              <a:gd name="connsiteX15" fmla="*/ 2393599 w 2484463"/>
              <a:gd name="connsiteY15" fmla="*/ 158601 h 2444263"/>
              <a:gd name="connsiteX16" fmla="*/ 2425330 w 2484463"/>
              <a:gd name="connsiteY16" fmla="*/ 72029 h 2444263"/>
              <a:gd name="connsiteX17" fmla="*/ 2484424 w 2484463"/>
              <a:gd name="connsiteY17" fmla="*/ 24640 h 2444263"/>
              <a:gd name="connsiteX18" fmla="*/ 2393599 w 2484463"/>
              <a:gd name="connsiteY18" fmla="*/ 1454 h 2444263"/>
            </a:gdLst>
            <a:ahLst/>
            <a:cxnLst/>
            <a:rect l="l" t="t" r="r" b="b"/>
            <a:pathLst>
              <a:path w="2484463" h="2444263">
                <a:moveTo>
                  <a:pt x="2393599" y="1454"/>
                </a:moveTo>
                <a:lnTo>
                  <a:pt x="2393599" y="-127"/>
                </a:lnTo>
                <a:lnTo>
                  <a:pt x="90786" y="-127"/>
                </a:lnTo>
                <a:lnTo>
                  <a:pt x="90786" y="1454"/>
                </a:lnTo>
                <a:cubicBezTo>
                  <a:pt x="59508" y="4578"/>
                  <a:pt x="28906" y="12407"/>
                  <a:pt x="-39" y="24640"/>
                </a:cubicBezTo>
                <a:cubicBezTo>
                  <a:pt x="22395" y="36685"/>
                  <a:pt x="42419" y="52757"/>
                  <a:pt x="59056" y="72029"/>
                </a:cubicBezTo>
                <a:cubicBezTo>
                  <a:pt x="79683" y="96156"/>
                  <a:pt x="90937" y="126870"/>
                  <a:pt x="90786" y="158601"/>
                </a:cubicBezTo>
                <a:lnTo>
                  <a:pt x="90786" y="158601"/>
                </a:lnTo>
                <a:cubicBezTo>
                  <a:pt x="90786" y="212276"/>
                  <a:pt x="96357" y="1789653"/>
                  <a:pt x="106934" y="1840166"/>
                </a:cubicBezTo>
                <a:cubicBezTo>
                  <a:pt x="107724" y="1843930"/>
                  <a:pt x="108590" y="1847957"/>
                  <a:pt x="109456" y="1851834"/>
                </a:cubicBezTo>
                <a:cubicBezTo>
                  <a:pt x="186015" y="2190933"/>
                  <a:pt x="489092" y="2444137"/>
                  <a:pt x="851339" y="2444137"/>
                </a:cubicBezTo>
                <a:lnTo>
                  <a:pt x="1633046" y="2444137"/>
                </a:lnTo>
                <a:cubicBezTo>
                  <a:pt x="1995293" y="2444137"/>
                  <a:pt x="2298408" y="2190895"/>
                  <a:pt x="2374930" y="1851797"/>
                </a:cubicBezTo>
                <a:cubicBezTo>
                  <a:pt x="2375796" y="1848033"/>
                  <a:pt x="2376661" y="1844043"/>
                  <a:pt x="2377414" y="1840166"/>
                </a:cubicBezTo>
                <a:cubicBezTo>
                  <a:pt x="2388028" y="1789653"/>
                  <a:pt x="2393599" y="212276"/>
                  <a:pt x="2393599" y="158601"/>
                </a:cubicBezTo>
                <a:lnTo>
                  <a:pt x="2393599" y="158601"/>
                </a:lnTo>
                <a:cubicBezTo>
                  <a:pt x="2393448" y="126870"/>
                  <a:pt x="2404703" y="96156"/>
                  <a:pt x="2425330" y="72029"/>
                </a:cubicBezTo>
                <a:cubicBezTo>
                  <a:pt x="2441966" y="52757"/>
                  <a:pt x="2461991" y="36685"/>
                  <a:pt x="2484424" y="24640"/>
                </a:cubicBezTo>
                <a:cubicBezTo>
                  <a:pt x="2455479" y="12370"/>
                  <a:pt x="2424878" y="4578"/>
                  <a:pt x="2393599" y="145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8" name="标题 1"/>
          <p:cNvSpPr txBox="1"/>
          <p:nvPr/>
        </p:nvSpPr>
        <p:spPr>
          <a:xfrm>
            <a:off x="388223" y="203164"/>
            <a:ext cx="737616" cy="737616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9" name="标题 1"/>
          <p:cNvSpPr txBox="1"/>
          <p:nvPr/>
        </p:nvSpPr>
        <p:spPr>
          <a:xfrm>
            <a:off x="1493519" y="279711"/>
            <a:ext cx="7701382" cy="5962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4400" dirty="0" smtClean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Monitoring Data </a:t>
            </a:r>
            <a:r>
              <a:rPr kumimoji="1" lang="en-US" altLang="zh-CN" sz="4400" dirty="0" err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Interaksi</a:t>
            </a:r>
            <a:endParaRPr kumimoji="1" lang="zh-CN" altLang="en-US" sz="3200" dirty="0"/>
          </a:p>
        </p:txBody>
      </p:sp>
      <p:sp>
        <p:nvSpPr>
          <p:cNvPr id="30" name="标题 1"/>
          <p:cNvSpPr txBox="1"/>
          <p:nvPr/>
        </p:nvSpPr>
        <p:spPr>
          <a:xfrm rot="18853245">
            <a:off x="806552" y="469786"/>
            <a:ext cx="178714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1" name="标题 1"/>
          <p:cNvSpPr txBox="1"/>
          <p:nvPr/>
        </p:nvSpPr>
        <p:spPr>
          <a:xfrm rot="18853245">
            <a:off x="804915" y="472351"/>
            <a:ext cx="173734" cy="173734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2" name="标题 1"/>
          <p:cNvSpPr txBox="1"/>
          <p:nvPr/>
        </p:nvSpPr>
        <p:spPr>
          <a:xfrm rot="18853245" flipH="1">
            <a:off x="667675" y="609475"/>
            <a:ext cx="178713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3" name="标题 1"/>
          <p:cNvSpPr txBox="1"/>
          <p:nvPr/>
        </p:nvSpPr>
        <p:spPr>
          <a:xfrm rot="18853245" flipH="1">
            <a:off x="670024" y="607943"/>
            <a:ext cx="173734" cy="173734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4" name="标题 1"/>
          <p:cNvSpPr txBox="1"/>
          <p:nvPr/>
        </p:nvSpPr>
        <p:spPr>
          <a:xfrm rot="18853245" flipV="1">
            <a:off x="667674" y="330096"/>
            <a:ext cx="178714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5" name="标题 1"/>
          <p:cNvSpPr txBox="1"/>
          <p:nvPr/>
        </p:nvSpPr>
        <p:spPr>
          <a:xfrm rot="18853245" flipV="1">
            <a:off x="670164" y="336815"/>
            <a:ext cx="173734" cy="173733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6" name="标题 1"/>
          <p:cNvSpPr txBox="1"/>
          <p:nvPr/>
        </p:nvSpPr>
        <p:spPr>
          <a:xfrm rot="18853245" flipH="1" flipV="1">
            <a:off x="528797" y="469786"/>
            <a:ext cx="178713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7" name="标题 1"/>
          <p:cNvSpPr txBox="1"/>
          <p:nvPr/>
        </p:nvSpPr>
        <p:spPr>
          <a:xfrm rot="18853245" flipH="1" flipV="1">
            <a:off x="535414" y="472407"/>
            <a:ext cx="173734" cy="173733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标题 1"/>
          <p:cNvSpPr txBox="1"/>
          <p:nvPr/>
        </p:nvSpPr>
        <p:spPr>
          <a:xfrm>
            <a:off x="-3" y="300844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6" name="标题 1"/>
          <p:cNvSpPr txBox="1"/>
          <p:nvPr/>
        </p:nvSpPr>
        <p:spPr>
          <a:xfrm rot="16200000" flipH="1">
            <a:off x="198465" y="623476"/>
            <a:ext cx="540562" cy="937497"/>
          </a:xfrm>
          <a:custGeom>
            <a:avLst/>
            <a:gdLst>
              <a:gd name="connsiteX0" fmla="*/ 0 w 812409"/>
              <a:gd name="connsiteY0" fmla="*/ 1532499 h 1564151"/>
              <a:gd name="connsiteX1" fmla="*/ 31653 w 812409"/>
              <a:gd name="connsiteY1" fmla="*/ 1564151 h 1564151"/>
              <a:gd name="connsiteX2" fmla="*/ 63304 w 812409"/>
              <a:gd name="connsiteY2" fmla="*/ 1532499 h 1564151"/>
              <a:gd name="connsiteX3" fmla="*/ 31653 w 812409"/>
              <a:gd name="connsiteY3" fmla="*/ 1500847 h 1564151"/>
              <a:gd name="connsiteX4" fmla="*/ 0 w 812409"/>
              <a:gd name="connsiteY4" fmla="*/ 1532499 h 1564151"/>
              <a:gd name="connsiteX5" fmla="*/ 187276 w 812409"/>
              <a:gd name="connsiteY5" fmla="*/ 1532499 h 1564151"/>
              <a:gd name="connsiteX6" fmla="*/ 218929 w 812409"/>
              <a:gd name="connsiteY6" fmla="*/ 1564151 h 1564151"/>
              <a:gd name="connsiteX7" fmla="*/ 250581 w 812409"/>
              <a:gd name="connsiteY7" fmla="*/ 1532499 h 1564151"/>
              <a:gd name="connsiteX8" fmla="*/ 218929 w 812409"/>
              <a:gd name="connsiteY8" fmla="*/ 1500847 h 1564151"/>
              <a:gd name="connsiteX9" fmla="*/ 187276 w 812409"/>
              <a:gd name="connsiteY9" fmla="*/ 1532499 h 1564151"/>
              <a:gd name="connsiteX10" fmla="*/ 374553 w 812409"/>
              <a:gd name="connsiteY10" fmla="*/ 1532499 h 1564151"/>
              <a:gd name="connsiteX11" fmla="*/ 406204 w 812409"/>
              <a:gd name="connsiteY11" fmla="*/ 1564151 h 1564151"/>
              <a:gd name="connsiteX12" fmla="*/ 437857 w 812409"/>
              <a:gd name="connsiteY12" fmla="*/ 1532499 h 1564151"/>
              <a:gd name="connsiteX13" fmla="*/ 406204 w 812409"/>
              <a:gd name="connsiteY13" fmla="*/ 1500847 h 1564151"/>
              <a:gd name="connsiteX14" fmla="*/ 374553 w 812409"/>
              <a:gd name="connsiteY14" fmla="*/ 1532499 h 1564151"/>
              <a:gd name="connsiteX15" fmla="*/ 561829 w 812409"/>
              <a:gd name="connsiteY15" fmla="*/ 1532499 h 1564151"/>
              <a:gd name="connsiteX16" fmla="*/ 593481 w 812409"/>
              <a:gd name="connsiteY16" fmla="*/ 1564151 h 1564151"/>
              <a:gd name="connsiteX17" fmla="*/ 625133 w 812409"/>
              <a:gd name="connsiteY17" fmla="*/ 1532499 h 1564151"/>
              <a:gd name="connsiteX18" fmla="*/ 593481 w 812409"/>
              <a:gd name="connsiteY18" fmla="*/ 1500847 h 1564151"/>
              <a:gd name="connsiteX19" fmla="*/ 561829 w 812409"/>
              <a:gd name="connsiteY19" fmla="*/ 1532499 h 1564151"/>
              <a:gd name="connsiteX20" fmla="*/ 749104 w 812409"/>
              <a:gd name="connsiteY20" fmla="*/ 1532499 h 1564151"/>
              <a:gd name="connsiteX21" fmla="*/ 780757 w 812409"/>
              <a:gd name="connsiteY21" fmla="*/ 1564151 h 1564151"/>
              <a:gd name="connsiteX22" fmla="*/ 812410 w 812409"/>
              <a:gd name="connsiteY22" fmla="*/ 1532499 h 1564151"/>
              <a:gd name="connsiteX23" fmla="*/ 780757 w 812409"/>
              <a:gd name="connsiteY23" fmla="*/ 1500847 h 1564151"/>
              <a:gd name="connsiteX24" fmla="*/ 749104 w 812409"/>
              <a:gd name="connsiteY24" fmla="*/ 1532499 h 1564151"/>
              <a:gd name="connsiteX25" fmla="*/ 187276 w 812409"/>
              <a:gd name="connsiteY25" fmla="*/ 1345223 h 1564151"/>
              <a:gd name="connsiteX26" fmla="*/ 218929 w 812409"/>
              <a:gd name="connsiteY26" fmla="*/ 1376875 h 1564151"/>
              <a:gd name="connsiteX27" fmla="*/ 250581 w 812409"/>
              <a:gd name="connsiteY27" fmla="*/ 1345223 h 1564151"/>
              <a:gd name="connsiteX28" fmla="*/ 218929 w 812409"/>
              <a:gd name="connsiteY28" fmla="*/ 1313571 h 1564151"/>
              <a:gd name="connsiteX29" fmla="*/ 187276 w 812409"/>
              <a:gd name="connsiteY29" fmla="*/ 1345223 h 1564151"/>
              <a:gd name="connsiteX30" fmla="*/ 374553 w 812409"/>
              <a:gd name="connsiteY30" fmla="*/ 1345223 h 1564151"/>
              <a:gd name="connsiteX31" fmla="*/ 406204 w 812409"/>
              <a:gd name="connsiteY31" fmla="*/ 1376875 h 1564151"/>
              <a:gd name="connsiteX32" fmla="*/ 437857 w 812409"/>
              <a:gd name="connsiteY32" fmla="*/ 1345223 h 1564151"/>
              <a:gd name="connsiteX33" fmla="*/ 406204 w 812409"/>
              <a:gd name="connsiteY33" fmla="*/ 1313571 h 1564151"/>
              <a:gd name="connsiteX34" fmla="*/ 374553 w 812409"/>
              <a:gd name="connsiteY34" fmla="*/ 1345223 h 1564151"/>
              <a:gd name="connsiteX35" fmla="*/ 561829 w 812409"/>
              <a:gd name="connsiteY35" fmla="*/ 1345223 h 1564151"/>
              <a:gd name="connsiteX36" fmla="*/ 593481 w 812409"/>
              <a:gd name="connsiteY36" fmla="*/ 1376875 h 1564151"/>
              <a:gd name="connsiteX37" fmla="*/ 625133 w 812409"/>
              <a:gd name="connsiteY37" fmla="*/ 1345223 h 1564151"/>
              <a:gd name="connsiteX38" fmla="*/ 593481 w 812409"/>
              <a:gd name="connsiteY38" fmla="*/ 1313571 h 1564151"/>
              <a:gd name="connsiteX39" fmla="*/ 561829 w 812409"/>
              <a:gd name="connsiteY39" fmla="*/ 1345223 h 1564151"/>
              <a:gd name="connsiteX40" fmla="*/ 749104 w 812409"/>
              <a:gd name="connsiteY40" fmla="*/ 1345223 h 1564151"/>
              <a:gd name="connsiteX41" fmla="*/ 780757 w 812409"/>
              <a:gd name="connsiteY41" fmla="*/ 1376875 h 1564151"/>
              <a:gd name="connsiteX42" fmla="*/ 812410 w 812409"/>
              <a:gd name="connsiteY42" fmla="*/ 1345223 h 1564151"/>
              <a:gd name="connsiteX43" fmla="*/ 780757 w 812409"/>
              <a:gd name="connsiteY43" fmla="*/ 1313571 h 1564151"/>
              <a:gd name="connsiteX44" fmla="*/ 749104 w 812409"/>
              <a:gd name="connsiteY44" fmla="*/ 1345223 h 1564151"/>
              <a:gd name="connsiteX45" fmla="*/ 187276 w 812409"/>
              <a:gd name="connsiteY45" fmla="*/ 1157947 h 1564151"/>
              <a:gd name="connsiteX46" fmla="*/ 218929 w 812409"/>
              <a:gd name="connsiteY46" fmla="*/ 1189599 h 1564151"/>
              <a:gd name="connsiteX47" fmla="*/ 250581 w 812409"/>
              <a:gd name="connsiteY47" fmla="*/ 1157947 h 1564151"/>
              <a:gd name="connsiteX48" fmla="*/ 218929 w 812409"/>
              <a:gd name="connsiteY48" fmla="*/ 1126295 h 1564151"/>
              <a:gd name="connsiteX49" fmla="*/ 187276 w 812409"/>
              <a:gd name="connsiteY49" fmla="*/ 1157947 h 1564151"/>
              <a:gd name="connsiteX50" fmla="*/ 374553 w 812409"/>
              <a:gd name="connsiteY50" fmla="*/ 1157947 h 1564151"/>
              <a:gd name="connsiteX51" fmla="*/ 406204 w 812409"/>
              <a:gd name="connsiteY51" fmla="*/ 1189599 h 1564151"/>
              <a:gd name="connsiteX52" fmla="*/ 437857 w 812409"/>
              <a:gd name="connsiteY52" fmla="*/ 1157947 h 1564151"/>
              <a:gd name="connsiteX53" fmla="*/ 406204 w 812409"/>
              <a:gd name="connsiteY53" fmla="*/ 1126295 h 1564151"/>
              <a:gd name="connsiteX54" fmla="*/ 374553 w 812409"/>
              <a:gd name="connsiteY54" fmla="*/ 1157947 h 1564151"/>
              <a:gd name="connsiteX55" fmla="*/ 561829 w 812409"/>
              <a:gd name="connsiteY55" fmla="*/ 1157947 h 1564151"/>
              <a:gd name="connsiteX56" fmla="*/ 593481 w 812409"/>
              <a:gd name="connsiteY56" fmla="*/ 1189599 h 1564151"/>
              <a:gd name="connsiteX57" fmla="*/ 625133 w 812409"/>
              <a:gd name="connsiteY57" fmla="*/ 1157947 h 1564151"/>
              <a:gd name="connsiteX58" fmla="*/ 593481 w 812409"/>
              <a:gd name="connsiteY58" fmla="*/ 1126295 h 1564151"/>
              <a:gd name="connsiteX59" fmla="*/ 561829 w 812409"/>
              <a:gd name="connsiteY59" fmla="*/ 1157947 h 1564151"/>
              <a:gd name="connsiteX60" fmla="*/ 749104 w 812409"/>
              <a:gd name="connsiteY60" fmla="*/ 1157947 h 1564151"/>
              <a:gd name="connsiteX61" fmla="*/ 780757 w 812409"/>
              <a:gd name="connsiteY61" fmla="*/ 1189599 h 1564151"/>
              <a:gd name="connsiteX62" fmla="*/ 812410 w 812409"/>
              <a:gd name="connsiteY62" fmla="*/ 1157947 h 1564151"/>
              <a:gd name="connsiteX63" fmla="*/ 780757 w 812409"/>
              <a:gd name="connsiteY63" fmla="*/ 1126295 h 1564151"/>
              <a:gd name="connsiteX64" fmla="*/ 749104 w 812409"/>
              <a:gd name="connsiteY64" fmla="*/ 1157947 h 1564151"/>
              <a:gd name="connsiteX65" fmla="*/ 187276 w 812409"/>
              <a:gd name="connsiteY65" fmla="*/ 970670 h 1564151"/>
              <a:gd name="connsiteX66" fmla="*/ 218929 w 812409"/>
              <a:gd name="connsiteY66" fmla="*/ 1002323 h 1564151"/>
              <a:gd name="connsiteX67" fmla="*/ 250581 w 812409"/>
              <a:gd name="connsiteY67" fmla="*/ 970670 h 1564151"/>
              <a:gd name="connsiteX68" fmla="*/ 218929 w 812409"/>
              <a:gd name="connsiteY68" fmla="*/ 939018 h 1564151"/>
              <a:gd name="connsiteX69" fmla="*/ 187276 w 812409"/>
              <a:gd name="connsiteY69" fmla="*/ 970670 h 1564151"/>
              <a:gd name="connsiteX70" fmla="*/ 374553 w 812409"/>
              <a:gd name="connsiteY70" fmla="*/ 970670 h 1564151"/>
              <a:gd name="connsiteX71" fmla="*/ 406204 w 812409"/>
              <a:gd name="connsiteY71" fmla="*/ 1002323 h 1564151"/>
              <a:gd name="connsiteX72" fmla="*/ 437857 w 812409"/>
              <a:gd name="connsiteY72" fmla="*/ 970670 h 1564151"/>
              <a:gd name="connsiteX73" fmla="*/ 406204 w 812409"/>
              <a:gd name="connsiteY73" fmla="*/ 939018 h 1564151"/>
              <a:gd name="connsiteX74" fmla="*/ 374553 w 812409"/>
              <a:gd name="connsiteY74" fmla="*/ 970670 h 1564151"/>
              <a:gd name="connsiteX75" fmla="*/ 561829 w 812409"/>
              <a:gd name="connsiteY75" fmla="*/ 970670 h 1564151"/>
              <a:gd name="connsiteX76" fmla="*/ 593481 w 812409"/>
              <a:gd name="connsiteY76" fmla="*/ 1002323 h 1564151"/>
              <a:gd name="connsiteX77" fmla="*/ 625133 w 812409"/>
              <a:gd name="connsiteY77" fmla="*/ 970670 h 1564151"/>
              <a:gd name="connsiteX78" fmla="*/ 593481 w 812409"/>
              <a:gd name="connsiteY78" fmla="*/ 939018 h 1564151"/>
              <a:gd name="connsiteX79" fmla="*/ 561829 w 812409"/>
              <a:gd name="connsiteY79" fmla="*/ 970670 h 1564151"/>
              <a:gd name="connsiteX80" fmla="*/ 749104 w 812409"/>
              <a:gd name="connsiteY80" fmla="*/ 970670 h 1564151"/>
              <a:gd name="connsiteX81" fmla="*/ 780757 w 812409"/>
              <a:gd name="connsiteY81" fmla="*/ 1002323 h 1564151"/>
              <a:gd name="connsiteX82" fmla="*/ 812410 w 812409"/>
              <a:gd name="connsiteY82" fmla="*/ 970670 h 1564151"/>
              <a:gd name="connsiteX83" fmla="*/ 780757 w 812409"/>
              <a:gd name="connsiteY83" fmla="*/ 939018 h 1564151"/>
              <a:gd name="connsiteX84" fmla="*/ 749104 w 812409"/>
              <a:gd name="connsiteY84" fmla="*/ 970670 h 1564151"/>
              <a:gd name="connsiteX85" fmla="*/ 187276 w 812409"/>
              <a:gd name="connsiteY85" fmla="*/ 783395 h 1564151"/>
              <a:gd name="connsiteX86" fmla="*/ 218929 w 812409"/>
              <a:gd name="connsiteY86" fmla="*/ 815047 h 1564151"/>
              <a:gd name="connsiteX87" fmla="*/ 250581 w 812409"/>
              <a:gd name="connsiteY87" fmla="*/ 783395 h 1564151"/>
              <a:gd name="connsiteX88" fmla="*/ 218929 w 812409"/>
              <a:gd name="connsiteY88" fmla="*/ 751742 h 1564151"/>
              <a:gd name="connsiteX89" fmla="*/ 187276 w 812409"/>
              <a:gd name="connsiteY89" fmla="*/ 783395 h 1564151"/>
              <a:gd name="connsiteX90" fmla="*/ 374553 w 812409"/>
              <a:gd name="connsiteY90" fmla="*/ 783395 h 1564151"/>
              <a:gd name="connsiteX91" fmla="*/ 406204 w 812409"/>
              <a:gd name="connsiteY91" fmla="*/ 815047 h 1564151"/>
              <a:gd name="connsiteX92" fmla="*/ 437857 w 812409"/>
              <a:gd name="connsiteY92" fmla="*/ 783395 h 1564151"/>
              <a:gd name="connsiteX93" fmla="*/ 406204 w 812409"/>
              <a:gd name="connsiteY93" fmla="*/ 751742 h 1564151"/>
              <a:gd name="connsiteX94" fmla="*/ 374553 w 812409"/>
              <a:gd name="connsiteY94" fmla="*/ 783395 h 1564151"/>
              <a:gd name="connsiteX95" fmla="*/ 561829 w 812409"/>
              <a:gd name="connsiteY95" fmla="*/ 783395 h 1564151"/>
              <a:gd name="connsiteX96" fmla="*/ 593481 w 812409"/>
              <a:gd name="connsiteY96" fmla="*/ 815047 h 1564151"/>
              <a:gd name="connsiteX97" fmla="*/ 625133 w 812409"/>
              <a:gd name="connsiteY97" fmla="*/ 783395 h 1564151"/>
              <a:gd name="connsiteX98" fmla="*/ 593481 w 812409"/>
              <a:gd name="connsiteY98" fmla="*/ 751742 h 1564151"/>
              <a:gd name="connsiteX99" fmla="*/ 561829 w 812409"/>
              <a:gd name="connsiteY99" fmla="*/ 783395 h 1564151"/>
              <a:gd name="connsiteX100" fmla="*/ 749104 w 812409"/>
              <a:gd name="connsiteY100" fmla="*/ 783395 h 1564151"/>
              <a:gd name="connsiteX101" fmla="*/ 780757 w 812409"/>
              <a:gd name="connsiteY101" fmla="*/ 815047 h 1564151"/>
              <a:gd name="connsiteX102" fmla="*/ 812410 w 812409"/>
              <a:gd name="connsiteY102" fmla="*/ 783395 h 1564151"/>
              <a:gd name="connsiteX103" fmla="*/ 780757 w 812409"/>
              <a:gd name="connsiteY103" fmla="*/ 751742 h 1564151"/>
              <a:gd name="connsiteX104" fmla="*/ 749104 w 812409"/>
              <a:gd name="connsiteY104" fmla="*/ 783395 h 1564151"/>
              <a:gd name="connsiteX105" fmla="*/ 187276 w 812409"/>
              <a:gd name="connsiteY105" fmla="*/ 596118 h 1564151"/>
              <a:gd name="connsiteX106" fmla="*/ 218929 w 812409"/>
              <a:gd name="connsiteY106" fmla="*/ 627770 h 1564151"/>
              <a:gd name="connsiteX107" fmla="*/ 250581 w 812409"/>
              <a:gd name="connsiteY107" fmla="*/ 596118 h 1564151"/>
              <a:gd name="connsiteX108" fmla="*/ 218929 w 812409"/>
              <a:gd name="connsiteY108" fmla="*/ 564466 h 1564151"/>
              <a:gd name="connsiteX109" fmla="*/ 187276 w 812409"/>
              <a:gd name="connsiteY109" fmla="*/ 596118 h 1564151"/>
              <a:gd name="connsiteX110" fmla="*/ 374553 w 812409"/>
              <a:gd name="connsiteY110" fmla="*/ 596118 h 1564151"/>
              <a:gd name="connsiteX111" fmla="*/ 406204 w 812409"/>
              <a:gd name="connsiteY111" fmla="*/ 627770 h 1564151"/>
              <a:gd name="connsiteX112" fmla="*/ 437857 w 812409"/>
              <a:gd name="connsiteY112" fmla="*/ 596118 h 1564151"/>
              <a:gd name="connsiteX113" fmla="*/ 406204 w 812409"/>
              <a:gd name="connsiteY113" fmla="*/ 564466 h 1564151"/>
              <a:gd name="connsiteX114" fmla="*/ 374553 w 812409"/>
              <a:gd name="connsiteY114" fmla="*/ 596118 h 1564151"/>
              <a:gd name="connsiteX115" fmla="*/ 561829 w 812409"/>
              <a:gd name="connsiteY115" fmla="*/ 596118 h 1564151"/>
              <a:gd name="connsiteX116" fmla="*/ 593481 w 812409"/>
              <a:gd name="connsiteY116" fmla="*/ 627770 h 1564151"/>
              <a:gd name="connsiteX117" fmla="*/ 625133 w 812409"/>
              <a:gd name="connsiteY117" fmla="*/ 596118 h 1564151"/>
              <a:gd name="connsiteX118" fmla="*/ 593481 w 812409"/>
              <a:gd name="connsiteY118" fmla="*/ 564466 h 1564151"/>
              <a:gd name="connsiteX119" fmla="*/ 561829 w 812409"/>
              <a:gd name="connsiteY119" fmla="*/ 596118 h 1564151"/>
              <a:gd name="connsiteX120" fmla="*/ 749104 w 812409"/>
              <a:gd name="connsiteY120" fmla="*/ 596118 h 1564151"/>
              <a:gd name="connsiteX121" fmla="*/ 780757 w 812409"/>
              <a:gd name="connsiteY121" fmla="*/ 627770 h 1564151"/>
              <a:gd name="connsiteX122" fmla="*/ 812410 w 812409"/>
              <a:gd name="connsiteY122" fmla="*/ 596118 h 1564151"/>
              <a:gd name="connsiteX123" fmla="*/ 780757 w 812409"/>
              <a:gd name="connsiteY123" fmla="*/ 564466 h 1564151"/>
              <a:gd name="connsiteX124" fmla="*/ 749104 w 812409"/>
              <a:gd name="connsiteY124" fmla="*/ 596118 h 1564151"/>
              <a:gd name="connsiteX125" fmla="*/ 187276 w 812409"/>
              <a:gd name="connsiteY125" fmla="*/ 408842 h 1564151"/>
              <a:gd name="connsiteX126" fmla="*/ 218929 w 812409"/>
              <a:gd name="connsiteY126" fmla="*/ 440495 h 1564151"/>
              <a:gd name="connsiteX127" fmla="*/ 250581 w 812409"/>
              <a:gd name="connsiteY127" fmla="*/ 408842 h 1564151"/>
              <a:gd name="connsiteX128" fmla="*/ 218929 w 812409"/>
              <a:gd name="connsiteY128" fmla="*/ 377190 h 1564151"/>
              <a:gd name="connsiteX129" fmla="*/ 187276 w 812409"/>
              <a:gd name="connsiteY129" fmla="*/ 408842 h 1564151"/>
              <a:gd name="connsiteX130" fmla="*/ 374553 w 812409"/>
              <a:gd name="connsiteY130" fmla="*/ 408842 h 1564151"/>
              <a:gd name="connsiteX131" fmla="*/ 406204 w 812409"/>
              <a:gd name="connsiteY131" fmla="*/ 440495 h 1564151"/>
              <a:gd name="connsiteX132" fmla="*/ 437857 w 812409"/>
              <a:gd name="connsiteY132" fmla="*/ 408842 h 1564151"/>
              <a:gd name="connsiteX133" fmla="*/ 406204 w 812409"/>
              <a:gd name="connsiteY133" fmla="*/ 377190 h 1564151"/>
              <a:gd name="connsiteX134" fmla="*/ 374553 w 812409"/>
              <a:gd name="connsiteY134" fmla="*/ 408842 h 1564151"/>
              <a:gd name="connsiteX135" fmla="*/ 561829 w 812409"/>
              <a:gd name="connsiteY135" fmla="*/ 408842 h 1564151"/>
              <a:gd name="connsiteX136" fmla="*/ 593481 w 812409"/>
              <a:gd name="connsiteY136" fmla="*/ 440495 h 1564151"/>
              <a:gd name="connsiteX137" fmla="*/ 625133 w 812409"/>
              <a:gd name="connsiteY137" fmla="*/ 408842 h 1564151"/>
              <a:gd name="connsiteX138" fmla="*/ 593481 w 812409"/>
              <a:gd name="connsiteY138" fmla="*/ 377190 h 1564151"/>
              <a:gd name="connsiteX139" fmla="*/ 561829 w 812409"/>
              <a:gd name="connsiteY139" fmla="*/ 408842 h 1564151"/>
              <a:gd name="connsiteX140" fmla="*/ 749104 w 812409"/>
              <a:gd name="connsiteY140" fmla="*/ 408842 h 1564151"/>
              <a:gd name="connsiteX141" fmla="*/ 780757 w 812409"/>
              <a:gd name="connsiteY141" fmla="*/ 440495 h 1564151"/>
              <a:gd name="connsiteX142" fmla="*/ 812410 w 812409"/>
              <a:gd name="connsiteY142" fmla="*/ 408842 h 1564151"/>
              <a:gd name="connsiteX143" fmla="*/ 780757 w 812409"/>
              <a:gd name="connsiteY143" fmla="*/ 377190 h 1564151"/>
              <a:gd name="connsiteX144" fmla="*/ 749104 w 812409"/>
              <a:gd name="connsiteY144" fmla="*/ 408842 h 1564151"/>
              <a:gd name="connsiteX145" fmla="*/ 187276 w 812409"/>
              <a:gd name="connsiteY145" fmla="*/ 218928 h 1564151"/>
              <a:gd name="connsiteX146" fmla="*/ 218929 w 812409"/>
              <a:gd name="connsiteY146" fmla="*/ 250581 h 1564151"/>
              <a:gd name="connsiteX147" fmla="*/ 250581 w 812409"/>
              <a:gd name="connsiteY147" fmla="*/ 218928 h 1564151"/>
              <a:gd name="connsiteX148" fmla="*/ 218929 w 812409"/>
              <a:gd name="connsiteY148" fmla="*/ 187276 h 1564151"/>
              <a:gd name="connsiteX149" fmla="*/ 187276 w 812409"/>
              <a:gd name="connsiteY149" fmla="*/ 218928 h 1564151"/>
              <a:gd name="connsiteX150" fmla="*/ 374553 w 812409"/>
              <a:gd name="connsiteY150" fmla="*/ 218928 h 1564151"/>
              <a:gd name="connsiteX151" fmla="*/ 406204 w 812409"/>
              <a:gd name="connsiteY151" fmla="*/ 250581 h 1564151"/>
              <a:gd name="connsiteX152" fmla="*/ 437857 w 812409"/>
              <a:gd name="connsiteY152" fmla="*/ 218928 h 1564151"/>
              <a:gd name="connsiteX153" fmla="*/ 406204 w 812409"/>
              <a:gd name="connsiteY153" fmla="*/ 187276 h 1564151"/>
              <a:gd name="connsiteX154" fmla="*/ 374553 w 812409"/>
              <a:gd name="connsiteY154" fmla="*/ 218928 h 1564151"/>
              <a:gd name="connsiteX155" fmla="*/ 561829 w 812409"/>
              <a:gd name="connsiteY155" fmla="*/ 218928 h 1564151"/>
              <a:gd name="connsiteX156" fmla="*/ 593481 w 812409"/>
              <a:gd name="connsiteY156" fmla="*/ 250581 h 1564151"/>
              <a:gd name="connsiteX157" fmla="*/ 625133 w 812409"/>
              <a:gd name="connsiteY157" fmla="*/ 218928 h 1564151"/>
              <a:gd name="connsiteX158" fmla="*/ 593481 w 812409"/>
              <a:gd name="connsiteY158" fmla="*/ 187276 h 1564151"/>
              <a:gd name="connsiteX159" fmla="*/ 561829 w 812409"/>
              <a:gd name="connsiteY159" fmla="*/ 218928 h 1564151"/>
              <a:gd name="connsiteX160" fmla="*/ 749104 w 812409"/>
              <a:gd name="connsiteY160" fmla="*/ 218928 h 1564151"/>
              <a:gd name="connsiteX161" fmla="*/ 780757 w 812409"/>
              <a:gd name="connsiteY161" fmla="*/ 250581 h 1564151"/>
              <a:gd name="connsiteX162" fmla="*/ 812410 w 812409"/>
              <a:gd name="connsiteY162" fmla="*/ 218928 h 1564151"/>
              <a:gd name="connsiteX163" fmla="*/ 780757 w 812409"/>
              <a:gd name="connsiteY163" fmla="*/ 187276 h 1564151"/>
              <a:gd name="connsiteX164" fmla="*/ 749104 w 812409"/>
              <a:gd name="connsiteY164" fmla="*/ 218928 h 1564151"/>
              <a:gd name="connsiteX165" fmla="*/ 187276 w 812409"/>
              <a:gd name="connsiteY165" fmla="*/ 31652 h 1564151"/>
              <a:gd name="connsiteX166" fmla="*/ 218929 w 812409"/>
              <a:gd name="connsiteY166" fmla="*/ 63304 h 1564151"/>
              <a:gd name="connsiteX167" fmla="*/ 250581 w 812409"/>
              <a:gd name="connsiteY167" fmla="*/ 31652 h 1564151"/>
              <a:gd name="connsiteX168" fmla="*/ 218929 w 812409"/>
              <a:gd name="connsiteY168" fmla="*/ 0 h 1564151"/>
              <a:gd name="connsiteX169" fmla="*/ 187276 w 812409"/>
              <a:gd name="connsiteY169" fmla="*/ 31652 h 1564151"/>
              <a:gd name="connsiteX170" fmla="*/ 374553 w 812409"/>
              <a:gd name="connsiteY170" fmla="*/ 31652 h 1564151"/>
              <a:gd name="connsiteX171" fmla="*/ 406204 w 812409"/>
              <a:gd name="connsiteY171" fmla="*/ 63304 h 1564151"/>
              <a:gd name="connsiteX172" fmla="*/ 437857 w 812409"/>
              <a:gd name="connsiteY172" fmla="*/ 31652 h 1564151"/>
              <a:gd name="connsiteX173" fmla="*/ 406204 w 812409"/>
              <a:gd name="connsiteY173" fmla="*/ 0 h 1564151"/>
              <a:gd name="connsiteX174" fmla="*/ 374553 w 812409"/>
              <a:gd name="connsiteY174" fmla="*/ 31652 h 1564151"/>
              <a:gd name="connsiteX175" fmla="*/ 561829 w 812409"/>
              <a:gd name="connsiteY175" fmla="*/ 31652 h 1564151"/>
              <a:gd name="connsiteX176" fmla="*/ 593481 w 812409"/>
              <a:gd name="connsiteY176" fmla="*/ 63304 h 1564151"/>
              <a:gd name="connsiteX177" fmla="*/ 625133 w 812409"/>
              <a:gd name="connsiteY177" fmla="*/ 31652 h 1564151"/>
              <a:gd name="connsiteX178" fmla="*/ 593481 w 812409"/>
              <a:gd name="connsiteY178" fmla="*/ 0 h 1564151"/>
              <a:gd name="connsiteX179" fmla="*/ 561829 w 812409"/>
              <a:gd name="connsiteY179" fmla="*/ 31652 h 1564151"/>
              <a:gd name="connsiteX180" fmla="*/ 749104 w 812409"/>
              <a:gd name="connsiteY180" fmla="*/ 31652 h 1564151"/>
              <a:gd name="connsiteX181" fmla="*/ 780757 w 812409"/>
              <a:gd name="connsiteY181" fmla="*/ 63304 h 1564151"/>
              <a:gd name="connsiteX182" fmla="*/ 812410 w 812409"/>
              <a:gd name="connsiteY182" fmla="*/ 31652 h 1564151"/>
              <a:gd name="connsiteX183" fmla="*/ 780757 w 812409"/>
              <a:gd name="connsiteY183" fmla="*/ 0 h 1564151"/>
              <a:gd name="connsiteX184" fmla="*/ 749104 w 812409"/>
              <a:gd name="connsiteY184" fmla="*/ 31652 h 1564151"/>
              <a:gd name="connsiteX185" fmla="*/ 31653 w 812409"/>
              <a:gd name="connsiteY185" fmla="*/ 1379513 h 1564151"/>
              <a:gd name="connsiteX186" fmla="*/ 63304 w 812409"/>
              <a:gd name="connsiteY186" fmla="*/ 1347861 h 1564151"/>
              <a:gd name="connsiteX187" fmla="*/ 31653 w 812409"/>
              <a:gd name="connsiteY187" fmla="*/ 1316208 h 1564151"/>
              <a:gd name="connsiteX188" fmla="*/ 0 w 812409"/>
              <a:gd name="connsiteY188" fmla="*/ 1347861 h 1564151"/>
              <a:gd name="connsiteX189" fmla="*/ 31653 w 812409"/>
              <a:gd name="connsiteY189" fmla="*/ 1379513 h 1564151"/>
              <a:gd name="connsiteX190" fmla="*/ 31653 w 812409"/>
              <a:gd name="connsiteY190" fmla="*/ 1189599 h 1564151"/>
              <a:gd name="connsiteX191" fmla="*/ 63304 w 812409"/>
              <a:gd name="connsiteY191" fmla="*/ 1157947 h 1564151"/>
              <a:gd name="connsiteX192" fmla="*/ 31653 w 812409"/>
              <a:gd name="connsiteY192" fmla="*/ 1126295 h 1564151"/>
              <a:gd name="connsiteX193" fmla="*/ 0 w 812409"/>
              <a:gd name="connsiteY193" fmla="*/ 1157947 h 1564151"/>
              <a:gd name="connsiteX194" fmla="*/ 31653 w 812409"/>
              <a:gd name="connsiteY194" fmla="*/ 1189599 h 1564151"/>
              <a:gd name="connsiteX195" fmla="*/ 31653 w 812409"/>
              <a:gd name="connsiteY195" fmla="*/ 1002323 h 1564151"/>
              <a:gd name="connsiteX196" fmla="*/ 63304 w 812409"/>
              <a:gd name="connsiteY196" fmla="*/ 970670 h 1564151"/>
              <a:gd name="connsiteX197" fmla="*/ 31653 w 812409"/>
              <a:gd name="connsiteY197" fmla="*/ 939018 h 1564151"/>
              <a:gd name="connsiteX198" fmla="*/ 0 w 812409"/>
              <a:gd name="connsiteY198" fmla="*/ 970670 h 1564151"/>
              <a:gd name="connsiteX199" fmla="*/ 31653 w 812409"/>
              <a:gd name="connsiteY199" fmla="*/ 1002323 h 1564151"/>
              <a:gd name="connsiteX200" fmla="*/ 31653 w 812409"/>
              <a:gd name="connsiteY200" fmla="*/ 815047 h 1564151"/>
              <a:gd name="connsiteX201" fmla="*/ 63304 w 812409"/>
              <a:gd name="connsiteY201" fmla="*/ 783395 h 1564151"/>
              <a:gd name="connsiteX202" fmla="*/ 31653 w 812409"/>
              <a:gd name="connsiteY202" fmla="*/ 751742 h 1564151"/>
              <a:gd name="connsiteX203" fmla="*/ 0 w 812409"/>
              <a:gd name="connsiteY203" fmla="*/ 783395 h 1564151"/>
              <a:gd name="connsiteX204" fmla="*/ 31653 w 812409"/>
              <a:gd name="connsiteY204" fmla="*/ 815047 h 1564151"/>
              <a:gd name="connsiteX205" fmla="*/ 31653 w 812409"/>
              <a:gd name="connsiteY205" fmla="*/ 627770 h 1564151"/>
              <a:gd name="connsiteX206" fmla="*/ 63304 w 812409"/>
              <a:gd name="connsiteY206" fmla="*/ 596118 h 1564151"/>
              <a:gd name="connsiteX207" fmla="*/ 31653 w 812409"/>
              <a:gd name="connsiteY207" fmla="*/ 564466 h 1564151"/>
              <a:gd name="connsiteX208" fmla="*/ 0 w 812409"/>
              <a:gd name="connsiteY208" fmla="*/ 596118 h 1564151"/>
              <a:gd name="connsiteX209" fmla="*/ 31653 w 812409"/>
              <a:gd name="connsiteY209" fmla="*/ 627770 h 1564151"/>
              <a:gd name="connsiteX210" fmla="*/ 31653 w 812409"/>
              <a:gd name="connsiteY210" fmla="*/ 440495 h 1564151"/>
              <a:gd name="connsiteX211" fmla="*/ 63304 w 812409"/>
              <a:gd name="connsiteY211" fmla="*/ 408842 h 1564151"/>
              <a:gd name="connsiteX212" fmla="*/ 31653 w 812409"/>
              <a:gd name="connsiteY212" fmla="*/ 377190 h 1564151"/>
              <a:gd name="connsiteX213" fmla="*/ 0 w 812409"/>
              <a:gd name="connsiteY213" fmla="*/ 408842 h 1564151"/>
              <a:gd name="connsiteX214" fmla="*/ 31653 w 812409"/>
              <a:gd name="connsiteY214" fmla="*/ 440495 h 1564151"/>
              <a:gd name="connsiteX215" fmla="*/ 31653 w 812409"/>
              <a:gd name="connsiteY215" fmla="*/ 253218 h 1564151"/>
              <a:gd name="connsiteX216" fmla="*/ 63304 w 812409"/>
              <a:gd name="connsiteY216" fmla="*/ 221566 h 1564151"/>
              <a:gd name="connsiteX217" fmla="*/ 31653 w 812409"/>
              <a:gd name="connsiteY217" fmla="*/ 189914 h 1564151"/>
              <a:gd name="connsiteX218" fmla="*/ 0 w 812409"/>
              <a:gd name="connsiteY218" fmla="*/ 221566 h 1564151"/>
              <a:gd name="connsiteX219" fmla="*/ 31653 w 812409"/>
              <a:gd name="connsiteY219" fmla="*/ 253218 h 1564151"/>
              <a:gd name="connsiteX220" fmla="*/ 31653 w 812409"/>
              <a:gd name="connsiteY220" fmla="*/ 65942 h 1564151"/>
              <a:gd name="connsiteX221" fmla="*/ 63304 w 812409"/>
              <a:gd name="connsiteY221" fmla="*/ 34290 h 1564151"/>
              <a:gd name="connsiteX222" fmla="*/ 31653 w 812409"/>
              <a:gd name="connsiteY222" fmla="*/ 2637 h 1564151"/>
              <a:gd name="connsiteX223" fmla="*/ 0 w 812409"/>
              <a:gd name="connsiteY223" fmla="*/ 34290 h 1564151"/>
              <a:gd name="connsiteX224" fmla="*/ 31653 w 812409"/>
              <a:gd name="connsiteY224" fmla="*/ 65942 h 1564151"/>
            </a:gdLst>
            <a:ahLst/>
            <a:cxnLst/>
            <a:rect l="l" t="t" r="r" b="b"/>
            <a:pathLst>
              <a:path w="812409" h="1564151">
                <a:moveTo>
                  <a:pt x="0" y="1532499"/>
                </a:moveTo>
                <a:cubicBezTo>
                  <a:pt x="0" y="1550963"/>
                  <a:pt x="15826" y="1564151"/>
                  <a:pt x="31653" y="1564151"/>
                </a:cubicBezTo>
                <a:cubicBezTo>
                  <a:pt x="50116" y="1564151"/>
                  <a:pt x="63304" y="1548325"/>
                  <a:pt x="63304" y="1532499"/>
                </a:cubicBezTo>
                <a:cubicBezTo>
                  <a:pt x="63304" y="1516673"/>
                  <a:pt x="47479" y="1500847"/>
                  <a:pt x="31653" y="1500847"/>
                </a:cubicBezTo>
                <a:cubicBezTo>
                  <a:pt x="13188" y="1500847"/>
                  <a:pt x="0" y="1516673"/>
                  <a:pt x="0" y="1532499"/>
                </a:cubicBezTo>
                <a:close/>
                <a:moveTo>
                  <a:pt x="187276" y="1532499"/>
                </a:moveTo>
                <a:cubicBezTo>
                  <a:pt x="187276" y="1550963"/>
                  <a:pt x="203103" y="1564151"/>
                  <a:pt x="218929" y="1564151"/>
                </a:cubicBezTo>
                <a:cubicBezTo>
                  <a:pt x="237392" y="1564151"/>
                  <a:pt x="250581" y="1548325"/>
                  <a:pt x="250581" y="1532499"/>
                </a:cubicBezTo>
                <a:cubicBezTo>
                  <a:pt x="250581" y="1516673"/>
                  <a:pt x="234754" y="1500847"/>
                  <a:pt x="218929" y="1500847"/>
                </a:cubicBezTo>
                <a:cubicBezTo>
                  <a:pt x="200465" y="1500847"/>
                  <a:pt x="187276" y="1516673"/>
                  <a:pt x="187276" y="1532499"/>
                </a:cubicBezTo>
                <a:close/>
                <a:moveTo>
                  <a:pt x="374553" y="1532499"/>
                </a:moveTo>
                <a:cubicBezTo>
                  <a:pt x="374553" y="1550963"/>
                  <a:pt x="390379" y="1564151"/>
                  <a:pt x="406204" y="1564151"/>
                </a:cubicBezTo>
                <a:cubicBezTo>
                  <a:pt x="424669" y="1564151"/>
                  <a:pt x="437857" y="1548325"/>
                  <a:pt x="437857" y="1532499"/>
                </a:cubicBezTo>
                <a:cubicBezTo>
                  <a:pt x="437857" y="1516673"/>
                  <a:pt x="422031" y="1500847"/>
                  <a:pt x="406204" y="1500847"/>
                </a:cubicBezTo>
                <a:cubicBezTo>
                  <a:pt x="387741" y="1500847"/>
                  <a:pt x="374553" y="1516673"/>
                  <a:pt x="374553" y="1532499"/>
                </a:cubicBezTo>
                <a:close/>
                <a:moveTo>
                  <a:pt x="561829" y="1532499"/>
                </a:moveTo>
                <a:cubicBezTo>
                  <a:pt x="561829" y="1550963"/>
                  <a:pt x="577654" y="1564151"/>
                  <a:pt x="593481" y="1564151"/>
                </a:cubicBezTo>
                <a:cubicBezTo>
                  <a:pt x="611945" y="1564151"/>
                  <a:pt x="625133" y="1548325"/>
                  <a:pt x="625133" y="1532499"/>
                </a:cubicBezTo>
                <a:cubicBezTo>
                  <a:pt x="625133" y="1516673"/>
                  <a:pt x="609307" y="1500847"/>
                  <a:pt x="593481" y="1500847"/>
                </a:cubicBezTo>
                <a:cubicBezTo>
                  <a:pt x="575017" y="1500847"/>
                  <a:pt x="561829" y="1516673"/>
                  <a:pt x="561829" y="1532499"/>
                </a:cubicBezTo>
                <a:close/>
                <a:moveTo>
                  <a:pt x="749104" y="1532499"/>
                </a:moveTo>
                <a:cubicBezTo>
                  <a:pt x="749104" y="1550963"/>
                  <a:pt x="764931" y="1564151"/>
                  <a:pt x="780757" y="1564151"/>
                </a:cubicBezTo>
                <a:cubicBezTo>
                  <a:pt x="799221" y="1564151"/>
                  <a:pt x="812410" y="1548325"/>
                  <a:pt x="812410" y="1532499"/>
                </a:cubicBezTo>
                <a:cubicBezTo>
                  <a:pt x="812410" y="1516673"/>
                  <a:pt x="796583" y="1500847"/>
                  <a:pt x="780757" y="1500847"/>
                </a:cubicBezTo>
                <a:cubicBezTo>
                  <a:pt x="764931" y="1500847"/>
                  <a:pt x="749104" y="1516673"/>
                  <a:pt x="749104" y="1532499"/>
                </a:cubicBezTo>
                <a:close/>
                <a:moveTo>
                  <a:pt x="187276" y="1345223"/>
                </a:moveTo>
                <a:cubicBezTo>
                  <a:pt x="187276" y="1363687"/>
                  <a:pt x="203103" y="1376875"/>
                  <a:pt x="218929" y="1376875"/>
                </a:cubicBezTo>
                <a:cubicBezTo>
                  <a:pt x="237392" y="1376875"/>
                  <a:pt x="250581" y="1361049"/>
                  <a:pt x="250581" y="1345223"/>
                </a:cubicBezTo>
                <a:cubicBezTo>
                  <a:pt x="250581" y="1326759"/>
                  <a:pt x="234754" y="1313571"/>
                  <a:pt x="218929" y="1313571"/>
                </a:cubicBezTo>
                <a:cubicBezTo>
                  <a:pt x="200465" y="1313571"/>
                  <a:pt x="187276" y="1326759"/>
                  <a:pt x="187276" y="1345223"/>
                </a:cubicBezTo>
                <a:close/>
                <a:moveTo>
                  <a:pt x="374553" y="1345223"/>
                </a:moveTo>
                <a:cubicBezTo>
                  <a:pt x="374553" y="1363687"/>
                  <a:pt x="390379" y="1376875"/>
                  <a:pt x="406204" y="1376875"/>
                </a:cubicBezTo>
                <a:cubicBezTo>
                  <a:pt x="424669" y="1376875"/>
                  <a:pt x="437857" y="1361049"/>
                  <a:pt x="437857" y="1345223"/>
                </a:cubicBezTo>
                <a:cubicBezTo>
                  <a:pt x="437857" y="1326759"/>
                  <a:pt x="422031" y="1313571"/>
                  <a:pt x="406204" y="1313571"/>
                </a:cubicBezTo>
                <a:cubicBezTo>
                  <a:pt x="387741" y="1313571"/>
                  <a:pt x="374553" y="1326759"/>
                  <a:pt x="374553" y="1345223"/>
                </a:cubicBezTo>
                <a:close/>
                <a:moveTo>
                  <a:pt x="561829" y="1345223"/>
                </a:moveTo>
                <a:cubicBezTo>
                  <a:pt x="561829" y="1363687"/>
                  <a:pt x="577654" y="1376875"/>
                  <a:pt x="593481" y="1376875"/>
                </a:cubicBezTo>
                <a:cubicBezTo>
                  <a:pt x="611945" y="1376875"/>
                  <a:pt x="625133" y="1361049"/>
                  <a:pt x="625133" y="1345223"/>
                </a:cubicBezTo>
                <a:cubicBezTo>
                  <a:pt x="625133" y="1326759"/>
                  <a:pt x="609307" y="1313571"/>
                  <a:pt x="593481" y="1313571"/>
                </a:cubicBezTo>
                <a:cubicBezTo>
                  <a:pt x="575017" y="1313571"/>
                  <a:pt x="561829" y="1326759"/>
                  <a:pt x="561829" y="1345223"/>
                </a:cubicBezTo>
                <a:close/>
                <a:moveTo>
                  <a:pt x="749104" y="1345223"/>
                </a:moveTo>
                <a:cubicBezTo>
                  <a:pt x="749104" y="1363687"/>
                  <a:pt x="764931" y="1376875"/>
                  <a:pt x="780757" y="1376875"/>
                </a:cubicBezTo>
                <a:cubicBezTo>
                  <a:pt x="799221" y="1376875"/>
                  <a:pt x="812410" y="1361049"/>
                  <a:pt x="812410" y="1345223"/>
                </a:cubicBezTo>
                <a:cubicBezTo>
                  <a:pt x="812410" y="1326759"/>
                  <a:pt x="796583" y="1313571"/>
                  <a:pt x="780757" y="1313571"/>
                </a:cubicBezTo>
                <a:cubicBezTo>
                  <a:pt x="764931" y="1313571"/>
                  <a:pt x="749104" y="1326759"/>
                  <a:pt x="749104" y="1345223"/>
                </a:cubicBezTo>
                <a:close/>
                <a:moveTo>
                  <a:pt x="187276" y="1157947"/>
                </a:moveTo>
                <a:cubicBezTo>
                  <a:pt x="187276" y="1176411"/>
                  <a:pt x="203103" y="1189599"/>
                  <a:pt x="218929" y="1189599"/>
                </a:cubicBezTo>
                <a:cubicBezTo>
                  <a:pt x="237392" y="1189599"/>
                  <a:pt x="250581" y="1173773"/>
                  <a:pt x="250581" y="1157947"/>
                </a:cubicBezTo>
                <a:cubicBezTo>
                  <a:pt x="250581" y="1139483"/>
                  <a:pt x="234754" y="1126295"/>
                  <a:pt x="218929" y="1126295"/>
                </a:cubicBezTo>
                <a:cubicBezTo>
                  <a:pt x="200465" y="1126295"/>
                  <a:pt x="187276" y="1139483"/>
                  <a:pt x="187276" y="1157947"/>
                </a:cubicBezTo>
                <a:close/>
                <a:moveTo>
                  <a:pt x="374553" y="1157947"/>
                </a:moveTo>
                <a:cubicBezTo>
                  <a:pt x="374553" y="1176411"/>
                  <a:pt x="390379" y="1189599"/>
                  <a:pt x="406204" y="1189599"/>
                </a:cubicBezTo>
                <a:cubicBezTo>
                  <a:pt x="424669" y="1189599"/>
                  <a:pt x="437857" y="1173773"/>
                  <a:pt x="437857" y="1157947"/>
                </a:cubicBezTo>
                <a:cubicBezTo>
                  <a:pt x="437857" y="1139483"/>
                  <a:pt x="422031" y="1126295"/>
                  <a:pt x="406204" y="1126295"/>
                </a:cubicBezTo>
                <a:cubicBezTo>
                  <a:pt x="387741" y="1126295"/>
                  <a:pt x="374553" y="1139483"/>
                  <a:pt x="374553" y="1157947"/>
                </a:cubicBezTo>
                <a:close/>
                <a:moveTo>
                  <a:pt x="561829" y="1157947"/>
                </a:moveTo>
                <a:cubicBezTo>
                  <a:pt x="561829" y="1176411"/>
                  <a:pt x="577654" y="1189599"/>
                  <a:pt x="593481" y="1189599"/>
                </a:cubicBezTo>
                <a:cubicBezTo>
                  <a:pt x="611945" y="1189599"/>
                  <a:pt x="625133" y="1173773"/>
                  <a:pt x="625133" y="1157947"/>
                </a:cubicBezTo>
                <a:cubicBezTo>
                  <a:pt x="625133" y="1139483"/>
                  <a:pt x="609307" y="1126295"/>
                  <a:pt x="593481" y="1126295"/>
                </a:cubicBezTo>
                <a:cubicBezTo>
                  <a:pt x="575017" y="1126295"/>
                  <a:pt x="561829" y="1139483"/>
                  <a:pt x="561829" y="1157947"/>
                </a:cubicBezTo>
                <a:close/>
                <a:moveTo>
                  <a:pt x="749104" y="1157947"/>
                </a:moveTo>
                <a:cubicBezTo>
                  <a:pt x="749104" y="1176411"/>
                  <a:pt x="764931" y="1189599"/>
                  <a:pt x="780757" y="1189599"/>
                </a:cubicBezTo>
                <a:cubicBezTo>
                  <a:pt x="799221" y="1189599"/>
                  <a:pt x="812410" y="1173773"/>
                  <a:pt x="812410" y="1157947"/>
                </a:cubicBezTo>
                <a:cubicBezTo>
                  <a:pt x="812410" y="1139483"/>
                  <a:pt x="796583" y="1126295"/>
                  <a:pt x="780757" y="1126295"/>
                </a:cubicBezTo>
                <a:cubicBezTo>
                  <a:pt x="764931" y="1126295"/>
                  <a:pt x="749104" y="1139483"/>
                  <a:pt x="749104" y="1157947"/>
                </a:cubicBezTo>
                <a:close/>
                <a:moveTo>
                  <a:pt x="187276" y="970670"/>
                </a:moveTo>
                <a:cubicBezTo>
                  <a:pt x="187276" y="989135"/>
                  <a:pt x="203103" y="1002323"/>
                  <a:pt x="218929" y="1002323"/>
                </a:cubicBezTo>
                <a:cubicBezTo>
                  <a:pt x="237392" y="1002323"/>
                  <a:pt x="250581" y="986497"/>
                  <a:pt x="250581" y="970670"/>
                </a:cubicBezTo>
                <a:cubicBezTo>
                  <a:pt x="250581" y="952207"/>
                  <a:pt x="234754" y="939018"/>
                  <a:pt x="218929" y="939018"/>
                </a:cubicBezTo>
                <a:cubicBezTo>
                  <a:pt x="200465" y="939018"/>
                  <a:pt x="187276" y="952207"/>
                  <a:pt x="187276" y="970670"/>
                </a:cubicBezTo>
                <a:close/>
                <a:moveTo>
                  <a:pt x="374553" y="970670"/>
                </a:moveTo>
                <a:cubicBezTo>
                  <a:pt x="374553" y="989135"/>
                  <a:pt x="390379" y="1002323"/>
                  <a:pt x="406204" y="1002323"/>
                </a:cubicBezTo>
                <a:cubicBezTo>
                  <a:pt x="424669" y="1002323"/>
                  <a:pt x="437857" y="986497"/>
                  <a:pt x="437857" y="970670"/>
                </a:cubicBezTo>
                <a:cubicBezTo>
                  <a:pt x="437857" y="952207"/>
                  <a:pt x="422031" y="939018"/>
                  <a:pt x="406204" y="939018"/>
                </a:cubicBezTo>
                <a:cubicBezTo>
                  <a:pt x="387741" y="939018"/>
                  <a:pt x="374553" y="952207"/>
                  <a:pt x="374553" y="970670"/>
                </a:cubicBezTo>
                <a:close/>
                <a:moveTo>
                  <a:pt x="561829" y="970670"/>
                </a:moveTo>
                <a:cubicBezTo>
                  <a:pt x="561829" y="989135"/>
                  <a:pt x="577654" y="1002323"/>
                  <a:pt x="593481" y="1002323"/>
                </a:cubicBezTo>
                <a:cubicBezTo>
                  <a:pt x="611945" y="1002323"/>
                  <a:pt x="625133" y="986497"/>
                  <a:pt x="625133" y="970670"/>
                </a:cubicBezTo>
                <a:cubicBezTo>
                  <a:pt x="625133" y="952207"/>
                  <a:pt x="609307" y="939018"/>
                  <a:pt x="593481" y="939018"/>
                </a:cubicBezTo>
                <a:cubicBezTo>
                  <a:pt x="575017" y="939018"/>
                  <a:pt x="561829" y="952207"/>
                  <a:pt x="561829" y="970670"/>
                </a:cubicBezTo>
                <a:close/>
                <a:moveTo>
                  <a:pt x="749104" y="970670"/>
                </a:moveTo>
                <a:cubicBezTo>
                  <a:pt x="749104" y="989135"/>
                  <a:pt x="764931" y="1002323"/>
                  <a:pt x="780757" y="1002323"/>
                </a:cubicBezTo>
                <a:cubicBezTo>
                  <a:pt x="799221" y="1002323"/>
                  <a:pt x="812410" y="986497"/>
                  <a:pt x="812410" y="970670"/>
                </a:cubicBezTo>
                <a:cubicBezTo>
                  <a:pt x="812410" y="952207"/>
                  <a:pt x="796583" y="939018"/>
                  <a:pt x="780757" y="939018"/>
                </a:cubicBezTo>
                <a:cubicBezTo>
                  <a:pt x="764931" y="939018"/>
                  <a:pt x="749104" y="952207"/>
                  <a:pt x="749104" y="970670"/>
                </a:cubicBezTo>
                <a:close/>
                <a:moveTo>
                  <a:pt x="187276" y="783395"/>
                </a:moveTo>
                <a:cubicBezTo>
                  <a:pt x="187276" y="801858"/>
                  <a:pt x="203103" y="815047"/>
                  <a:pt x="218929" y="815047"/>
                </a:cubicBezTo>
                <a:cubicBezTo>
                  <a:pt x="237392" y="815047"/>
                  <a:pt x="250581" y="799220"/>
                  <a:pt x="250581" y="783395"/>
                </a:cubicBezTo>
                <a:cubicBezTo>
                  <a:pt x="250581" y="764931"/>
                  <a:pt x="234754" y="751742"/>
                  <a:pt x="218929" y="751742"/>
                </a:cubicBezTo>
                <a:cubicBezTo>
                  <a:pt x="200465" y="751742"/>
                  <a:pt x="187276" y="764931"/>
                  <a:pt x="187276" y="783395"/>
                </a:cubicBezTo>
                <a:close/>
                <a:moveTo>
                  <a:pt x="374553" y="783395"/>
                </a:moveTo>
                <a:cubicBezTo>
                  <a:pt x="374553" y="801858"/>
                  <a:pt x="390379" y="815047"/>
                  <a:pt x="406204" y="815047"/>
                </a:cubicBezTo>
                <a:cubicBezTo>
                  <a:pt x="424669" y="815047"/>
                  <a:pt x="437857" y="799220"/>
                  <a:pt x="437857" y="783395"/>
                </a:cubicBezTo>
                <a:cubicBezTo>
                  <a:pt x="437857" y="764931"/>
                  <a:pt x="422031" y="751742"/>
                  <a:pt x="406204" y="751742"/>
                </a:cubicBezTo>
                <a:cubicBezTo>
                  <a:pt x="387741" y="751742"/>
                  <a:pt x="374553" y="764931"/>
                  <a:pt x="374553" y="783395"/>
                </a:cubicBezTo>
                <a:close/>
                <a:moveTo>
                  <a:pt x="561829" y="783395"/>
                </a:moveTo>
                <a:cubicBezTo>
                  <a:pt x="561829" y="801858"/>
                  <a:pt x="577654" y="815047"/>
                  <a:pt x="593481" y="815047"/>
                </a:cubicBezTo>
                <a:cubicBezTo>
                  <a:pt x="611945" y="815047"/>
                  <a:pt x="625133" y="799220"/>
                  <a:pt x="625133" y="783395"/>
                </a:cubicBezTo>
                <a:cubicBezTo>
                  <a:pt x="625133" y="764931"/>
                  <a:pt x="609307" y="751742"/>
                  <a:pt x="593481" y="751742"/>
                </a:cubicBezTo>
                <a:cubicBezTo>
                  <a:pt x="575017" y="751742"/>
                  <a:pt x="561829" y="764931"/>
                  <a:pt x="561829" y="783395"/>
                </a:cubicBezTo>
                <a:close/>
                <a:moveTo>
                  <a:pt x="749104" y="783395"/>
                </a:moveTo>
                <a:cubicBezTo>
                  <a:pt x="749104" y="801858"/>
                  <a:pt x="764931" y="815047"/>
                  <a:pt x="780757" y="815047"/>
                </a:cubicBezTo>
                <a:cubicBezTo>
                  <a:pt x="799221" y="815047"/>
                  <a:pt x="812410" y="799220"/>
                  <a:pt x="812410" y="783395"/>
                </a:cubicBezTo>
                <a:cubicBezTo>
                  <a:pt x="812410" y="764931"/>
                  <a:pt x="796583" y="751742"/>
                  <a:pt x="780757" y="751742"/>
                </a:cubicBezTo>
                <a:cubicBezTo>
                  <a:pt x="764931" y="751742"/>
                  <a:pt x="749104" y="764931"/>
                  <a:pt x="749104" y="783395"/>
                </a:cubicBezTo>
                <a:close/>
                <a:moveTo>
                  <a:pt x="187276" y="596118"/>
                </a:moveTo>
                <a:cubicBezTo>
                  <a:pt x="187276" y="614582"/>
                  <a:pt x="203103" y="627770"/>
                  <a:pt x="218929" y="627770"/>
                </a:cubicBezTo>
                <a:cubicBezTo>
                  <a:pt x="237392" y="627770"/>
                  <a:pt x="250581" y="611945"/>
                  <a:pt x="250581" y="596118"/>
                </a:cubicBezTo>
                <a:cubicBezTo>
                  <a:pt x="250581" y="580292"/>
                  <a:pt x="234754" y="564466"/>
                  <a:pt x="218929" y="564466"/>
                </a:cubicBezTo>
                <a:cubicBezTo>
                  <a:pt x="200465" y="561828"/>
                  <a:pt x="187276" y="577654"/>
                  <a:pt x="187276" y="596118"/>
                </a:cubicBezTo>
                <a:close/>
                <a:moveTo>
                  <a:pt x="374553" y="596118"/>
                </a:moveTo>
                <a:cubicBezTo>
                  <a:pt x="374553" y="614582"/>
                  <a:pt x="390379" y="627770"/>
                  <a:pt x="406204" y="627770"/>
                </a:cubicBezTo>
                <a:cubicBezTo>
                  <a:pt x="424669" y="627770"/>
                  <a:pt x="437857" y="611945"/>
                  <a:pt x="437857" y="596118"/>
                </a:cubicBezTo>
                <a:cubicBezTo>
                  <a:pt x="437857" y="580292"/>
                  <a:pt x="422031" y="564466"/>
                  <a:pt x="406204" y="564466"/>
                </a:cubicBezTo>
                <a:cubicBezTo>
                  <a:pt x="387741" y="561828"/>
                  <a:pt x="374553" y="577654"/>
                  <a:pt x="374553" y="596118"/>
                </a:cubicBezTo>
                <a:close/>
                <a:moveTo>
                  <a:pt x="561829" y="596118"/>
                </a:moveTo>
                <a:cubicBezTo>
                  <a:pt x="561829" y="614582"/>
                  <a:pt x="577654" y="627770"/>
                  <a:pt x="593481" y="627770"/>
                </a:cubicBezTo>
                <a:cubicBezTo>
                  <a:pt x="611945" y="627770"/>
                  <a:pt x="625133" y="611945"/>
                  <a:pt x="625133" y="596118"/>
                </a:cubicBezTo>
                <a:cubicBezTo>
                  <a:pt x="625133" y="580292"/>
                  <a:pt x="609307" y="564466"/>
                  <a:pt x="593481" y="564466"/>
                </a:cubicBezTo>
                <a:cubicBezTo>
                  <a:pt x="575017" y="561828"/>
                  <a:pt x="561829" y="577654"/>
                  <a:pt x="561829" y="596118"/>
                </a:cubicBezTo>
                <a:close/>
                <a:moveTo>
                  <a:pt x="749104" y="596118"/>
                </a:moveTo>
                <a:cubicBezTo>
                  <a:pt x="749104" y="614582"/>
                  <a:pt x="764931" y="627770"/>
                  <a:pt x="780757" y="627770"/>
                </a:cubicBezTo>
                <a:cubicBezTo>
                  <a:pt x="799221" y="627770"/>
                  <a:pt x="812410" y="611945"/>
                  <a:pt x="812410" y="596118"/>
                </a:cubicBezTo>
                <a:cubicBezTo>
                  <a:pt x="812410" y="580292"/>
                  <a:pt x="796583" y="564466"/>
                  <a:pt x="780757" y="564466"/>
                </a:cubicBezTo>
                <a:cubicBezTo>
                  <a:pt x="764931" y="561828"/>
                  <a:pt x="749104" y="577654"/>
                  <a:pt x="749104" y="596118"/>
                </a:cubicBezTo>
                <a:close/>
                <a:moveTo>
                  <a:pt x="187276" y="408842"/>
                </a:moveTo>
                <a:cubicBezTo>
                  <a:pt x="187276" y="427306"/>
                  <a:pt x="203103" y="440495"/>
                  <a:pt x="218929" y="440495"/>
                </a:cubicBezTo>
                <a:cubicBezTo>
                  <a:pt x="237392" y="440495"/>
                  <a:pt x="250581" y="424668"/>
                  <a:pt x="250581" y="408842"/>
                </a:cubicBezTo>
                <a:cubicBezTo>
                  <a:pt x="250581" y="390378"/>
                  <a:pt x="234754" y="377190"/>
                  <a:pt x="218929" y="377190"/>
                </a:cubicBezTo>
                <a:cubicBezTo>
                  <a:pt x="200465" y="374552"/>
                  <a:pt x="187276" y="390378"/>
                  <a:pt x="187276" y="408842"/>
                </a:cubicBezTo>
                <a:close/>
                <a:moveTo>
                  <a:pt x="374553" y="408842"/>
                </a:moveTo>
                <a:cubicBezTo>
                  <a:pt x="374553" y="427306"/>
                  <a:pt x="390379" y="440495"/>
                  <a:pt x="406204" y="440495"/>
                </a:cubicBezTo>
                <a:cubicBezTo>
                  <a:pt x="424669" y="440495"/>
                  <a:pt x="437857" y="424668"/>
                  <a:pt x="437857" y="408842"/>
                </a:cubicBezTo>
                <a:cubicBezTo>
                  <a:pt x="437857" y="390378"/>
                  <a:pt x="422031" y="377190"/>
                  <a:pt x="406204" y="377190"/>
                </a:cubicBezTo>
                <a:cubicBezTo>
                  <a:pt x="387741" y="374552"/>
                  <a:pt x="374553" y="390378"/>
                  <a:pt x="374553" y="408842"/>
                </a:cubicBezTo>
                <a:close/>
                <a:moveTo>
                  <a:pt x="561829" y="408842"/>
                </a:moveTo>
                <a:cubicBezTo>
                  <a:pt x="561829" y="427306"/>
                  <a:pt x="577654" y="440495"/>
                  <a:pt x="593481" y="440495"/>
                </a:cubicBezTo>
                <a:cubicBezTo>
                  <a:pt x="611945" y="440495"/>
                  <a:pt x="625133" y="424668"/>
                  <a:pt x="625133" y="408842"/>
                </a:cubicBezTo>
                <a:cubicBezTo>
                  <a:pt x="625133" y="390378"/>
                  <a:pt x="609307" y="377190"/>
                  <a:pt x="593481" y="377190"/>
                </a:cubicBezTo>
                <a:cubicBezTo>
                  <a:pt x="575017" y="374552"/>
                  <a:pt x="561829" y="390378"/>
                  <a:pt x="561829" y="408842"/>
                </a:cubicBezTo>
                <a:close/>
                <a:moveTo>
                  <a:pt x="749104" y="408842"/>
                </a:moveTo>
                <a:cubicBezTo>
                  <a:pt x="749104" y="427306"/>
                  <a:pt x="764931" y="440495"/>
                  <a:pt x="780757" y="440495"/>
                </a:cubicBezTo>
                <a:cubicBezTo>
                  <a:pt x="799221" y="440495"/>
                  <a:pt x="812410" y="424668"/>
                  <a:pt x="812410" y="408842"/>
                </a:cubicBezTo>
                <a:cubicBezTo>
                  <a:pt x="812410" y="390378"/>
                  <a:pt x="796583" y="377190"/>
                  <a:pt x="780757" y="377190"/>
                </a:cubicBezTo>
                <a:cubicBezTo>
                  <a:pt x="764931" y="374552"/>
                  <a:pt x="749104" y="390378"/>
                  <a:pt x="749104" y="408842"/>
                </a:cubicBezTo>
                <a:close/>
                <a:moveTo>
                  <a:pt x="187276" y="218928"/>
                </a:moveTo>
                <a:cubicBezTo>
                  <a:pt x="187276" y="237392"/>
                  <a:pt x="203103" y="250581"/>
                  <a:pt x="218929" y="250581"/>
                </a:cubicBezTo>
                <a:cubicBezTo>
                  <a:pt x="237392" y="250581"/>
                  <a:pt x="250581" y="234754"/>
                  <a:pt x="250581" y="218928"/>
                </a:cubicBezTo>
                <a:cubicBezTo>
                  <a:pt x="250581" y="200464"/>
                  <a:pt x="234754" y="187276"/>
                  <a:pt x="218929" y="187276"/>
                </a:cubicBezTo>
                <a:cubicBezTo>
                  <a:pt x="200465" y="187276"/>
                  <a:pt x="187276" y="203102"/>
                  <a:pt x="187276" y="218928"/>
                </a:cubicBezTo>
                <a:close/>
                <a:moveTo>
                  <a:pt x="374553" y="218928"/>
                </a:moveTo>
                <a:cubicBezTo>
                  <a:pt x="374553" y="237392"/>
                  <a:pt x="390379" y="250581"/>
                  <a:pt x="406204" y="250581"/>
                </a:cubicBezTo>
                <a:cubicBezTo>
                  <a:pt x="424669" y="250581"/>
                  <a:pt x="437857" y="234754"/>
                  <a:pt x="437857" y="218928"/>
                </a:cubicBezTo>
                <a:cubicBezTo>
                  <a:pt x="437857" y="200464"/>
                  <a:pt x="422031" y="187276"/>
                  <a:pt x="406204" y="187276"/>
                </a:cubicBezTo>
                <a:cubicBezTo>
                  <a:pt x="387741" y="187276"/>
                  <a:pt x="374553" y="203102"/>
                  <a:pt x="374553" y="218928"/>
                </a:cubicBezTo>
                <a:close/>
                <a:moveTo>
                  <a:pt x="561829" y="218928"/>
                </a:moveTo>
                <a:cubicBezTo>
                  <a:pt x="561829" y="237392"/>
                  <a:pt x="577654" y="250581"/>
                  <a:pt x="593481" y="250581"/>
                </a:cubicBezTo>
                <a:cubicBezTo>
                  <a:pt x="611945" y="250581"/>
                  <a:pt x="625133" y="234754"/>
                  <a:pt x="625133" y="218928"/>
                </a:cubicBezTo>
                <a:cubicBezTo>
                  <a:pt x="625133" y="200464"/>
                  <a:pt x="609307" y="187276"/>
                  <a:pt x="593481" y="187276"/>
                </a:cubicBezTo>
                <a:cubicBezTo>
                  <a:pt x="575017" y="187276"/>
                  <a:pt x="561829" y="203102"/>
                  <a:pt x="561829" y="218928"/>
                </a:cubicBezTo>
                <a:close/>
                <a:moveTo>
                  <a:pt x="749104" y="218928"/>
                </a:moveTo>
                <a:cubicBezTo>
                  <a:pt x="749104" y="237392"/>
                  <a:pt x="764931" y="250581"/>
                  <a:pt x="780757" y="250581"/>
                </a:cubicBezTo>
                <a:cubicBezTo>
                  <a:pt x="799221" y="250581"/>
                  <a:pt x="812410" y="234754"/>
                  <a:pt x="812410" y="218928"/>
                </a:cubicBezTo>
                <a:cubicBezTo>
                  <a:pt x="812410" y="200464"/>
                  <a:pt x="796583" y="187276"/>
                  <a:pt x="780757" y="187276"/>
                </a:cubicBezTo>
                <a:cubicBezTo>
                  <a:pt x="764931" y="187276"/>
                  <a:pt x="749104" y="203102"/>
                  <a:pt x="749104" y="218928"/>
                </a:cubicBezTo>
                <a:close/>
                <a:moveTo>
                  <a:pt x="187276" y="31652"/>
                </a:moveTo>
                <a:cubicBezTo>
                  <a:pt x="187276" y="50116"/>
                  <a:pt x="203103" y="63304"/>
                  <a:pt x="218929" y="63304"/>
                </a:cubicBezTo>
                <a:cubicBezTo>
                  <a:pt x="237392" y="63304"/>
                  <a:pt x="250581" y="47478"/>
                  <a:pt x="250581" y="31652"/>
                </a:cubicBezTo>
                <a:cubicBezTo>
                  <a:pt x="250581" y="15826"/>
                  <a:pt x="234754" y="0"/>
                  <a:pt x="218929" y="0"/>
                </a:cubicBezTo>
                <a:cubicBezTo>
                  <a:pt x="200465" y="0"/>
                  <a:pt x="187276" y="15826"/>
                  <a:pt x="187276" y="31652"/>
                </a:cubicBezTo>
                <a:close/>
                <a:moveTo>
                  <a:pt x="374553" y="31652"/>
                </a:moveTo>
                <a:cubicBezTo>
                  <a:pt x="374553" y="50116"/>
                  <a:pt x="390379" y="63304"/>
                  <a:pt x="406204" y="63304"/>
                </a:cubicBezTo>
                <a:cubicBezTo>
                  <a:pt x="424669" y="63304"/>
                  <a:pt x="437857" y="47478"/>
                  <a:pt x="437857" y="31652"/>
                </a:cubicBezTo>
                <a:cubicBezTo>
                  <a:pt x="437857" y="15826"/>
                  <a:pt x="422031" y="0"/>
                  <a:pt x="406204" y="0"/>
                </a:cubicBezTo>
                <a:cubicBezTo>
                  <a:pt x="387741" y="0"/>
                  <a:pt x="374553" y="15826"/>
                  <a:pt x="374553" y="31652"/>
                </a:cubicBezTo>
                <a:close/>
                <a:moveTo>
                  <a:pt x="561829" y="31652"/>
                </a:moveTo>
                <a:cubicBezTo>
                  <a:pt x="561829" y="50116"/>
                  <a:pt x="577654" y="63304"/>
                  <a:pt x="593481" y="63304"/>
                </a:cubicBezTo>
                <a:cubicBezTo>
                  <a:pt x="611945" y="63304"/>
                  <a:pt x="625133" y="47478"/>
                  <a:pt x="625133" y="31652"/>
                </a:cubicBezTo>
                <a:cubicBezTo>
                  <a:pt x="625133" y="15826"/>
                  <a:pt x="609307" y="0"/>
                  <a:pt x="593481" y="0"/>
                </a:cubicBezTo>
                <a:cubicBezTo>
                  <a:pt x="575017" y="0"/>
                  <a:pt x="561829" y="15826"/>
                  <a:pt x="561829" y="31652"/>
                </a:cubicBezTo>
                <a:close/>
                <a:moveTo>
                  <a:pt x="749104" y="31652"/>
                </a:moveTo>
                <a:cubicBezTo>
                  <a:pt x="749104" y="50116"/>
                  <a:pt x="764931" y="63304"/>
                  <a:pt x="780757" y="63304"/>
                </a:cubicBezTo>
                <a:cubicBezTo>
                  <a:pt x="799221" y="63304"/>
                  <a:pt x="812410" y="47478"/>
                  <a:pt x="812410" y="31652"/>
                </a:cubicBezTo>
                <a:cubicBezTo>
                  <a:pt x="812410" y="15826"/>
                  <a:pt x="796583" y="0"/>
                  <a:pt x="780757" y="0"/>
                </a:cubicBezTo>
                <a:cubicBezTo>
                  <a:pt x="764931" y="0"/>
                  <a:pt x="749104" y="15826"/>
                  <a:pt x="749104" y="31652"/>
                </a:cubicBezTo>
                <a:close/>
                <a:moveTo>
                  <a:pt x="31653" y="1379513"/>
                </a:moveTo>
                <a:cubicBezTo>
                  <a:pt x="50116" y="1379513"/>
                  <a:pt x="63304" y="1363687"/>
                  <a:pt x="63304" y="1347861"/>
                </a:cubicBezTo>
                <a:cubicBezTo>
                  <a:pt x="63304" y="1329397"/>
                  <a:pt x="47479" y="1316208"/>
                  <a:pt x="31653" y="1316208"/>
                </a:cubicBezTo>
                <a:cubicBezTo>
                  <a:pt x="13188" y="1316208"/>
                  <a:pt x="0" y="1332035"/>
                  <a:pt x="0" y="1347861"/>
                </a:cubicBezTo>
                <a:cubicBezTo>
                  <a:pt x="0" y="1363687"/>
                  <a:pt x="13188" y="1379513"/>
                  <a:pt x="31653" y="1379513"/>
                </a:cubicBezTo>
                <a:close/>
                <a:moveTo>
                  <a:pt x="31653" y="1189599"/>
                </a:moveTo>
                <a:cubicBezTo>
                  <a:pt x="50116" y="1189599"/>
                  <a:pt x="63304" y="1173773"/>
                  <a:pt x="63304" y="1157947"/>
                </a:cubicBezTo>
                <a:cubicBezTo>
                  <a:pt x="63304" y="1139483"/>
                  <a:pt x="47479" y="1126295"/>
                  <a:pt x="31653" y="1126295"/>
                </a:cubicBezTo>
                <a:cubicBezTo>
                  <a:pt x="13188" y="1126295"/>
                  <a:pt x="0" y="1142121"/>
                  <a:pt x="0" y="1157947"/>
                </a:cubicBezTo>
                <a:cubicBezTo>
                  <a:pt x="0" y="1176411"/>
                  <a:pt x="13188" y="1189599"/>
                  <a:pt x="31653" y="1189599"/>
                </a:cubicBezTo>
                <a:close/>
                <a:moveTo>
                  <a:pt x="31653" y="1002323"/>
                </a:moveTo>
                <a:cubicBezTo>
                  <a:pt x="50116" y="1002323"/>
                  <a:pt x="63304" y="986497"/>
                  <a:pt x="63304" y="970670"/>
                </a:cubicBezTo>
                <a:cubicBezTo>
                  <a:pt x="63304" y="952207"/>
                  <a:pt x="47479" y="939018"/>
                  <a:pt x="31653" y="939018"/>
                </a:cubicBezTo>
                <a:cubicBezTo>
                  <a:pt x="13188" y="939018"/>
                  <a:pt x="0" y="954845"/>
                  <a:pt x="0" y="970670"/>
                </a:cubicBezTo>
                <a:cubicBezTo>
                  <a:pt x="0" y="989135"/>
                  <a:pt x="13188" y="1002323"/>
                  <a:pt x="31653" y="1002323"/>
                </a:cubicBezTo>
                <a:close/>
                <a:moveTo>
                  <a:pt x="31653" y="815047"/>
                </a:moveTo>
                <a:cubicBezTo>
                  <a:pt x="50116" y="815047"/>
                  <a:pt x="63304" y="799220"/>
                  <a:pt x="63304" y="783395"/>
                </a:cubicBezTo>
                <a:cubicBezTo>
                  <a:pt x="63304" y="764931"/>
                  <a:pt x="47479" y="751742"/>
                  <a:pt x="31653" y="751742"/>
                </a:cubicBezTo>
                <a:cubicBezTo>
                  <a:pt x="13188" y="751742"/>
                  <a:pt x="0" y="767568"/>
                  <a:pt x="0" y="783395"/>
                </a:cubicBezTo>
                <a:cubicBezTo>
                  <a:pt x="0" y="801858"/>
                  <a:pt x="13188" y="815047"/>
                  <a:pt x="31653" y="815047"/>
                </a:cubicBezTo>
                <a:close/>
                <a:moveTo>
                  <a:pt x="31653" y="627770"/>
                </a:moveTo>
                <a:cubicBezTo>
                  <a:pt x="50116" y="627770"/>
                  <a:pt x="63304" y="611945"/>
                  <a:pt x="63304" y="596118"/>
                </a:cubicBezTo>
                <a:cubicBezTo>
                  <a:pt x="63304" y="580292"/>
                  <a:pt x="47479" y="564466"/>
                  <a:pt x="31653" y="564466"/>
                </a:cubicBezTo>
                <a:cubicBezTo>
                  <a:pt x="13188" y="564466"/>
                  <a:pt x="0" y="580292"/>
                  <a:pt x="0" y="596118"/>
                </a:cubicBezTo>
                <a:cubicBezTo>
                  <a:pt x="0" y="611945"/>
                  <a:pt x="13188" y="627770"/>
                  <a:pt x="31653" y="627770"/>
                </a:cubicBezTo>
                <a:close/>
                <a:moveTo>
                  <a:pt x="31653" y="440495"/>
                </a:moveTo>
                <a:cubicBezTo>
                  <a:pt x="50116" y="440495"/>
                  <a:pt x="63304" y="424668"/>
                  <a:pt x="63304" y="408842"/>
                </a:cubicBezTo>
                <a:cubicBezTo>
                  <a:pt x="63304" y="390378"/>
                  <a:pt x="47479" y="377190"/>
                  <a:pt x="31653" y="377190"/>
                </a:cubicBezTo>
                <a:cubicBezTo>
                  <a:pt x="13188" y="377190"/>
                  <a:pt x="0" y="393016"/>
                  <a:pt x="0" y="408842"/>
                </a:cubicBezTo>
                <a:cubicBezTo>
                  <a:pt x="0" y="424668"/>
                  <a:pt x="13188" y="440495"/>
                  <a:pt x="31653" y="440495"/>
                </a:cubicBezTo>
                <a:close/>
                <a:moveTo>
                  <a:pt x="31653" y="253218"/>
                </a:moveTo>
                <a:cubicBezTo>
                  <a:pt x="50116" y="253218"/>
                  <a:pt x="63304" y="237392"/>
                  <a:pt x="63304" y="221566"/>
                </a:cubicBezTo>
                <a:cubicBezTo>
                  <a:pt x="63304" y="203102"/>
                  <a:pt x="47479" y="189914"/>
                  <a:pt x="31653" y="189914"/>
                </a:cubicBezTo>
                <a:cubicBezTo>
                  <a:pt x="13188" y="189914"/>
                  <a:pt x="0" y="205740"/>
                  <a:pt x="0" y="221566"/>
                </a:cubicBezTo>
                <a:cubicBezTo>
                  <a:pt x="0" y="237392"/>
                  <a:pt x="13188" y="253218"/>
                  <a:pt x="31653" y="253218"/>
                </a:cubicBezTo>
                <a:close/>
                <a:moveTo>
                  <a:pt x="31653" y="65942"/>
                </a:moveTo>
                <a:cubicBezTo>
                  <a:pt x="50116" y="65942"/>
                  <a:pt x="63304" y="50116"/>
                  <a:pt x="63304" y="34290"/>
                </a:cubicBezTo>
                <a:cubicBezTo>
                  <a:pt x="63304" y="18464"/>
                  <a:pt x="47479" y="2637"/>
                  <a:pt x="31653" y="2637"/>
                </a:cubicBezTo>
                <a:cubicBezTo>
                  <a:pt x="13188" y="2637"/>
                  <a:pt x="0" y="18464"/>
                  <a:pt x="0" y="34290"/>
                </a:cubicBezTo>
                <a:cubicBezTo>
                  <a:pt x="0" y="50116"/>
                  <a:pt x="13188" y="65942"/>
                  <a:pt x="31653" y="6594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2700000" scaled="0"/>
          </a:gradFill>
          <a:ln w="26366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 sz="3200"/>
          </a:p>
        </p:txBody>
      </p:sp>
      <p:sp>
        <p:nvSpPr>
          <p:cNvPr id="27" name="标题 1"/>
          <p:cNvSpPr txBox="1"/>
          <p:nvPr/>
        </p:nvSpPr>
        <p:spPr>
          <a:xfrm>
            <a:off x="189030" y="-12700"/>
            <a:ext cx="1136003" cy="1143000"/>
          </a:xfrm>
          <a:custGeom>
            <a:avLst/>
            <a:gdLst>
              <a:gd name="connsiteX0" fmla="*/ 2393599 w 2484463"/>
              <a:gd name="connsiteY0" fmla="*/ 1454 h 2444263"/>
              <a:gd name="connsiteX1" fmla="*/ 2393599 w 2484463"/>
              <a:gd name="connsiteY1" fmla="*/ -127 h 2444263"/>
              <a:gd name="connsiteX2" fmla="*/ 90786 w 2484463"/>
              <a:gd name="connsiteY2" fmla="*/ -127 h 2444263"/>
              <a:gd name="connsiteX3" fmla="*/ 90786 w 2484463"/>
              <a:gd name="connsiteY3" fmla="*/ 1454 h 2444263"/>
              <a:gd name="connsiteX4" fmla="*/ -39 w 2484463"/>
              <a:gd name="connsiteY4" fmla="*/ 24640 h 2444263"/>
              <a:gd name="connsiteX5" fmla="*/ 59056 w 2484463"/>
              <a:gd name="connsiteY5" fmla="*/ 72029 h 2444263"/>
              <a:gd name="connsiteX6" fmla="*/ 90786 w 2484463"/>
              <a:gd name="connsiteY6" fmla="*/ 158601 h 2444263"/>
              <a:gd name="connsiteX7" fmla="*/ 90786 w 2484463"/>
              <a:gd name="connsiteY7" fmla="*/ 158601 h 2444263"/>
              <a:gd name="connsiteX8" fmla="*/ 106934 w 2484463"/>
              <a:gd name="connsiteY8" fmla="*/ 1840166 h 2444263"/>
              <a:gd name="connsiteX9" fmla="*/ 109456 w 2484463"/>
              <a:gd name="connsiteY9" fmla="*/ 1851834 h 2444263"/>
              <a:gd name="connsiteX10" fmla="*/ 851339 w 2484463"/>
              <a:gd name="connsiteY10" fmla="*/ 2444137 h 2444263"/>
              <a:gd name="connsiteX11" fmla="*/ 1633046 w 2484463"/>
              <a:gd name="connsiteY11" fmla="*/ 2444137 h 2444263"/>
              <a:gd name="connsiteX12" fmla="*/ 2374930 w 2484463"/>
              <a:gd name="connsiteY12" fmla="*/ 1851797 h 2444263"/>
              <a:gd name="connsiteX13" fmla="*/ 2377414 w 2484463"/>
              <a:gd name="connsiteY13" fmla="*/ 1840166 h 2444263"/>
              <a:gd name="connsiteX14" fmla="*/ 2393599 w 2484463"/>
              <a:gd name="connsiteY14" fmla="*/ 158601 h 2444263"/>
              <a:gd name="connsiteX15" fmla="*/ 2393599 w 2484463"/>
              <a:gd name="connsiteY15" fmla="*/ 158601 h 2444263"/>
              <a:gd name="connsiteX16" fmla="*/ 2425330 w 2484463"/>
              <a:gd name="connsiteY16" fmla="*/ 72029 h 2444263"/>
              <a:gd name="connsiteX17" fmla="*/ 2484424 w 2484463"/>
              <a:gd name="connsiteY17" fmla="*/ 24640 h 2444263"/>
              <a:gd name="connsiteX18" fmla="*/ 2393599 w 2484463"/>
              <a:gd name="connsiteY18" fmla="*/ 1454 h 2444263"/>
            </a:gdLst>
            <a:ahLst/>
            <a:cxnLst/>
            <a:rect l="l" t="t" r="r" b="b"/>
            <a:pathLst>
              <a:path w="2484463" h="2444263">
                <a:moveTo>
                  <a:pt x="2393599" y="1454"/>
                </a:moveTo>
                <a:lnTo>
                  <a:pt x="2393599" y="-127"/>
                </a:lnTo>
                <a:lnTo>
                  <a:pt x="90786" y="-127"/>
                </a:lnTo>
                <a:lnTo>
                  <a:pt x="90786" y="1454"/>
                </a:lnTo>
                <a:cubicBezTo>
                  <a:pt x="59508" y="4578"/>
                  <a:pt x="28906" y="12407"/>
                  <a:pt x="-39" y="24640"/>
                </a:cubicBezTo>
                <a:cubicBezTo>
                  <a:pt x="22395" y="36685"/>
                  <a:pt x="42419" y="52757"/>
                  <a:pt x="59056" y="72029"/>
                </a:cubicBezTo>
                <a:cubicBezTo>
                  <a:pt x="79683" y="96156"/>
                  <a:pt x="90937" y="126870"/>
                  <a:pt x="90786" y="158601"/>
                </a:cubicBezTo>
                <a:lnTo>
                  <a:pt x="90786" y="158601"/>
                </a:lnTo>
                <a:cubicBezTo>
                  <a:pt x="90786" y="212276"/>
                  <a:pt x="96357" y="1789653"/>
                  <a:pt x="106934" y="1840166"/>
                </a:cubicBezTo>
                <a:cubicBezTo>
                  <a:pt x="107724" y="1843930"/>
                  <a:pt x="108590" y="1847957"/>
                  <a:pt x="109456" y="1851834"/>
                </a:cubicBezTo>
                <a:cubicBezTo>
                  <a:pt x="186015" y="2190933"/>
                  <a:pt x="489092" y="2444137"/>
                  <a:pt x="851339" y="2444137"/>
                </a:cubicBezTo>
                <a:lnTo>
                  <a:pt x="1633046" y="2444137"/>
                </a:lnTo>
                <a:cubicBezTo>
                  <a:pt x="1995293" y="2444137"/>
                  <a:pt x="2298408" y="2190895"/>
                  <a:pt x="2374930" y="1851797"/>
                </a:cubicBezTo>
                <a:cubicBezTo>
                  <a:pt x="2375796" y="1848033"/>
                  <a:pt x="2376661" y="1844043"/>
                  <a:pt x="2377414" y="1840166"/>
                </a:cubicBezTo>
                <a:cubicBezTo>
                  <a:pt x="2388028" y="1789653"/>
                  <a:pt x="2393599" y="212276"/>
                  <a:pt x="2393599" y="158601"/>
                </a:cubicBezTo>
                <a:lnTo>
                  <a:pt x="2393599" y="158601"/>
                </a:lnTo>
                <a:cubicBezTo>
                  <a:pt x="2393448" y="126870"/>
                  <a:pt x="2404703" y="96156"/>
                  <a:pt x="2425330" y="72029"/>
                </a:cubicBezTo>
                <a:cubicBezTo>
                  <a:pt x="2441966" y="52757"/>
                  <a:pt x="2461991" y="36685"/>
                  <a:pt x="2484424" y="24640"/>
                </a:cubicBezTo>
                <a:cubicBezTo>
                  <a:pt x="2455479" y="12370"/>
                  <a:pt x="2424878" y="4578"/>
                  <a:pt x="2393599" y="145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8" name="标题 1"/>
          <p:cNvSpPr txBox="1"/>
          <p:nvPr/>
        </p:nvSpPr>
        <p:spPr>
          <a:xfrm>
            <a:off x="388223" y="203164"/>
            <a:ext cx="737616" cy="737616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9" name="标题 1"/>
          <p:cNvSpPr txBox="1"/>
          <p:nvPr/>
        </p:nvSpPr>
        <p:spPr>
          <a:xfrm>
            <a:off x="1493519" y="279711"/>
            <a:ext cx="7701382" cy="5962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4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Data Interaksi</a:t>
            </a:r>
            <a:endParaRPr kumimoji="1" lang="zh-CN" altLang="en-US" sz="3200"/>
          </a:p>
        </p:txBody>
      </p:sp>
      <p:sp>
        <p:nvSpPr>
          <p:cNvPr id="30" name="标题 1"/>
          <p:cNvSpPr txBox="1"/>
          <p:nvPr/>
        </p:nvSpPr>
        <p:spPr>
          <a:xfrm rot="18853245">
            <a:off x="806552" y="469786"/>
            <a:ext cx="178714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1" name="标题 1"/>
          <p:cNvSpPr txBox="1"/>
          <p:nvPr/>
        </p:nvSpPr>
        <p:spPr>
          <a:xfrm rot="18853245">
            <a:off x="804915" y="472351"/>
            <a:ext cx="173734" cy="173734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2" name="标题 1"/>
          <p:cNvSpPr txBox="1"/>
          <p:nvPr/>
        </p:nvSpPr>
        <p:spPr>
          <a:xfrm rot="18853245" flipH="1">
            <a:off x="667675" y="609475"/>
            <a:ext cx="178713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3" name="标题 1"/>
          <p:cNvSpPr txBox="1"/>
          <p:nvPr/>
        </p:nvSpPr>
        <p:spPr>
          <a:xfrm rot="18853245" flipH="1">
            <a:off x="670024" y="607943"/>
            <a:ext cx="173734" cy="173734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4" name="标题 1"/>
          <p:cNvSpPr txBox="1"/>
          <p:nvPr/>
        </p:nvSpPr>
        <p:spPr>
          <a:xfrm rot="18853245" flipV="1">
            <a:off x="667674" y="330096"/>
            <a:ext cx="178714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5" name="标题 1"/>
          <p:cNvSpPr txBox="1"/>
          <p:nvPr/>
        </p:nvSpPr>
        <p:spPr>
          <a:xfrm rot="18853245" flipV="1">
            <a:off x="670164" y="336815"/>
            <a:ext cx="173734" cy="173733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6" name="标题 1"/>
          <p:cNvSpPr txBox="1"/>
          <p:nvPr/>
        </p:nvSpPr>
        <p:spPr>
          <a:xfrm rot="18853245" flipH="1" flipV="1">
            <a:off x="528797" y="469786"/>
            <a:ext cx="178713" cy="178921"/>
          </a:xfrm>
          <a:prstGeom prst="roundRect">
            <a:avLst/>
          </a:prstGeom>
          <a:noFill/>
          <a:ln w="508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7" name="标题 1"/>
          <p:cNvSpPr txBox="1"/>
          <p:nvPr/>
        </p:nvSpPr>
        <p:spPr>
          <a:xfrm rot="18853245" flipH="1" flipV="1">
            <a:off x="535414" y="472407"/>
            <a:ext cx="173734" cy="173733"/>
          </a:xfrm>
          <a:prstGeom prst="roundRect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0"/>
          </a:gradFill>
          <a:ln w="508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sz="3200"/>
          </a:p>
        </p:txBody>
      </p:sp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308100"/>
              </p:ext>
            </p:extLst>
          </p:nvPr>
        </p:nvGraphicFramePr>
        <p:xfrm>
          <a:off x="5092260" y="645708"/>
          <a:ext cx="7725105" cy="650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1906637"/>
            <a:ext cx="6432592" cy="368087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1574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0B234B"/>
      </a:dk2>
      <a:lt2>
        <a:srgbClr val="F3F7FC"/>
      </a:lt2>
      <a:accent1>
        <a:srgbClr val="19E7DD"/>
      </a:accent1>
      <a:accent2>
        <a:srgbClr val="01DD74"/>
      </a:accent2>
      <a:accent3>
        <a:srgbClr val="088EFC"/>
      </a:accent3>
      <a:accent4>
        <a:srgbClr val="3B99E4"/>
      </a:accent4>
      <a:accent5>
        <a:srgbClr val="63B8F1"/>
      </a:accent5>
      <a:accent6>
        <a:srgbClr val="B759BC"/>
      </a:accent6>
      <a:hlink>
        <a:srgbClr val="5FCBFB"/>
      </a:hlink>
      <a:folHlink>
        <a:srgbClr val="B759BC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768</Words>
  <Application>Microsoft Office PowerPoint</Application>
  <PresentationFormat>Widescreen</PresentationFormat>
  <Paragraphs>130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poppins-bold</vt:lpstr>
      <vt:lpstr>Poppins</vt:lpstr>
      <vt:lpstr>Times New Roman</vt:lpstr>
      <vt:lpstr>Arial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29</cp:revision>
  <dcterms:modified xsi:type="dcterms:W3CDTF">2025-11-09T23:22:26Z</dcterms:modified>
</cp:coreProperties>
</file>